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767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049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614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371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678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924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879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62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5263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9845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22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87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</a:t>
            </a:r>
            <a:r>
              <a:rPr lang="de-DE" b="1" dirty="0" smtClean="0">
                <a:cs typeface="Calibri Light"/>
              </a:rPr>
              <a:t>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r>
              <a:rPr lang="de-DE" b="1" dirty="0" smtClean="0">
                <a:cs typeface="Calibri Light"/>
              </a:rPr>
              <a:t/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14930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38200" y="230188"/>
            <a:ext cx="301750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2.3 CADASTRO DA PROPOSTA</a:t>
            </a:r>
            <a:endParaRPr lang="pt-BR" b="1" u="sng" dirty="0"/>
          </a:p>
        </p:txBody>
      </p:sp>
      <p:sp>
        <p:nvSpPr>
          <p:cNvPr id="9" name="Subtítulo 4"/>
          <p:cNvSpPr txBox="1">
            <a:spLocks/>
          </p:cNvSpPr>
          <p:nvPr/>
        </p:nvSpPr>
        <p:spPr>
          <a:xfrm>
            <a:off x="407801" y="2864962"/>
            <a:ext cx="11324146" cy="805701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400" b="1" dirty="0"/>
              <a:t>VÍDEO – </a:t>
            </a:r>
            <a:r>
              <a:rPr lang="pt-BR" sz="4400" b="1" dirty="0" smtClean="0"/>
              <a:t>AÇÃO ORÇAMENTÁRIA (ADESÃO)</a:t>
            </a:r>
            <a:endParaRPr lang="pt-BR" sz="4400" b="1" u="sng" dirty="0" smtClean="0"/>
          </a:p>
        </p:txBody>
      </p:sp>
      <p:sp>
        <p:nvSpPr>
          <p:cNvPr id="5" name="CaixaDeTexto 4"/>
          <p:cNvSpPr txBox="1"/>
          <p:nvPr/>
        </p:nvSpPr>
        <p:spPr>
          <a:xfrm rot="693986">
            <a:off x="10051705" y="524245"/>
            <a:ext cx="128855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 smtClean="0"/>
              <a:t>NÍVEL </a:t>
            </a:r>
            <a:r>
              <a:rPr lang="pt-BR" sz="2000" b="1" u="sng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2678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D48EC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30253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15</Words>
  <Application>Microsoft Office PowerPoint</Application>
  <PresentationFormat>Widescreen</PresentationFormat>
  <Paragraphs>4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15</cp:revision>
  <dcterms:created xsi:type="dcterms:W3CDTF">2019-05-08T19:27:10Z</dcterms:created>
  <dcterms:modified xsi:type="dcterms:W3CDTF">2019-05-08T20:37:58Z</dcterms:modified>
</cp:coreProperties>
</file>