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91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424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80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444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237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388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69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6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258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93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9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798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1713186"/>
            <a:ext cx="11324146" cy="4561490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CONTEXTUALIZAÇÃO DO </a:t>
            </a:r>
            <a:r>
              <a:rPr lang="pt-BR" sz="4400" b="1" dirty="0" smtClean="0"/>
              <a:t>PROGRAMA</a:t>
            </a:r>
          </a:p>
          <a:p>
            <a:pPr marL="914400" lvl="2" indent="0">
              <a:buNone/>
            </a:pPr>
            <a:endParaRPr lang="pt-PT" b="1" u="sng" dirty="0" smtClean="0"/>
          </a:p>
          <a:p>
            <a:pPr marL="914400" lvl="2" indent="0">
              <a:buNone/>
            </a:pPr>
            <a:r>
              <a:rPr lang="pt-PT" sz="2200" b="1" u="sng" dirty="0" smtClean="0"/>
              <a:t>Regras</a:t>
            </a:r>
            <a:r>
              <a:rPr lang="pt-PT" sz="2200" dirty="0"/>
              <a:t>:</a:t>
            </a:r>
            <a:endParaRPr lang="pt-BR" sz="2200" dirty="0"/>
          </a:p>
          <a:p>
            <a:pPr marL="914400" lvl="2" indent="0" fontAlgn="base">
              <a:buNone/>
            </a:pPr>
            <a:r>
              <a:rPr lang="pt-PT" sz="2200" dirty="0" smtClean="0"/>
              <a:t>- A </a:t>
            </a:r>
            <a:r>
              <a:rPr lang="pt-PT" sz="2200" dirty="0"/>
              <a:t>UO pode inserir apenas um texto, passível de alteração até a </a:t>
            </a:r>
            <a:r>
              <a:rPr lang="pt-PT" sz="2200" dirty="0" smtClean="0"/>
              <a:t>“validação” </a:t>
            </a:r>
            <a:r>
              <a:rPr lang="pt-PT" sz="2200" dirty="0"/>
              <a:t>pelo OC;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Após esta validação, a UO só pode alterar se o OC “desvalidar"o texto;</a:t>
            </a:r>
            <a:endParaRPr lang="pt-BR" sz="2200" dirty="0"/>
          </a:p>
          <a:p>
            <a:pPr marL="914400" lvl="2" indent="0" fontAlgn="base">
              <a:buNone/>
            </a:pPr>
            <a:r>
              <a:rPr lang="pt-PT" sz="2200" dirty="0" smtClean="0"/>
              <a:t>- Uma </a:t>
            </a:r>
            <a:r>
              <a:rPr lang="pt-PT" sz="2200" dirty="0"/>
              <a:t>unidade orç</a:t>
            </a:r>
            <a:r>
              <a:rPr lang="it-IT" sz="2200" dirty="0"/>
              <a:t>ament</a:t>
            </a:r>
            <a:r>
              <a:rPr lang="pt-BR" sz="2200" dirty="0"/>
              <a:t>á</a:t>
            </a:r>
            <a:r>
              <a:rPr lang="it-IT" sz="2200" dirty="0"/>
              <a:t>ria n</a:t>
            </a:r>
            <a:r>
              <a:rPr lang="pt-PT" sz="2200" dirty="0"/>
              <a:t>ão poder</a:t>
            </a:r>
            <a:r>
              <a:rPr lang="pt-BR" sz="2200" dirty="0"/>
              <a:t>á </a:t>
            </a:r>
            <a:r>
              <a:rPr lang="pt-PT" sz="2200" dirty="0"/>
              <a:t>alterar uma contextualização cadastrada por outra, nem mesmo o OC;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A data e nome do usuário </a:t>
            </a:r>
            <a:r>
              <a:rPr lang="pt-PT" sz="2200" dirty="0" smtClean="0"/>
              <a:t>referem-se ao </a:t>
            </a:r>
            <a:r>
              <a:rPr lang="it-IT" sz="2200" dirty="0"/>
              <a:t>da </a:t>
            </a:r>
            <a:r>
              <a:rPr lang="pt-BR" sz="2200" dirty="0"/>
              <a:t>ú</a:t>
            </a:r>
            <a:r>
              <a:rPr lang="it-IT" sz="2200" dirty="0"/>
              <a:t>ltima altera</a:t>
            </a:r>
            <a:r>
              <a:rPr lang="pt-PT" sz="2200" dirty="0"/>
              <a:t>ção no registro;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O OC, se necessário, pode excluir um texto, enquanto a UO só pode </a:t>
            </a:r>
            <a:r>
              <a:rPr lang="pt-PT" sz="2200" dirty="0" smtClean="0"/>
              <a:t>alterar.</a:t>
            </a:r>
            <a:endParaRPr lang="pt-BR" sz="2200" dirty="0"/>
          </a:p>
          <a:p>
            <a:pPr algn="ctr"/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1</a:t>
            </a: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4918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B8C8F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289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3154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Widescreen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  </dc:title>
  <dc:creator>Diogo Portela Rocha Martins</dc:creator>
  <cp:lastModifiedBy>Ana Carolina da Silva Ramos</cp:lastModifiedBy>
  <cp:revision>2</cp:revision>
  <dcterms:created xsi:type="dcterms:W3CDTF">2019-05-08T19:27:10Z</dcterms:created>
  <dcterms:modified xsi:type="dcterms:W3CDTF">2019-05-08T20:39:38Z</dcterms:modified>
</cp:coreProperties>
</file>