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912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787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6939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9277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738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3342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62161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36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562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368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7495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79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28347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4"/>
          <p:cNvSpPr txBox="1">
            <a:spLocks/>
          </p:cNvSpPr>
          <p:nvPr/>
        </p:nvSpPr>
        <p:spPr>
          <a:xfrm>
            <a:off x="1149531" y="2864962"/>
            <a:ext cx="9692640" cy="162866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400" b="1" dirty="0"/>
              <a:t>VÍDEO </a:t>
            </a:r>
            <a:r>
              <a:rPr lang="pt-BR" sz="4400" b="1" dirty="0" smtClean="0"/>
              <a:t>- TITULAR-UO</a:t>
            </a:r>
          </a:p>
          <a:p>
            <a:pPr marL="0" indent="0" algn="ctr">
              <a:buNone/>
            </a:pPr>
            <a:r>
              <a:rPr lang="pt-BR" sz="4400" b="1" dirty="0" smtClean="0"/>
              <a:t>PROPOSTA</a:t>
            </a:r>
          </a:p>
          <a:p>
            <a:pPr marL="0" indent="0" algn="ctr">
              <a:buNone/>
            </a:pPr>
            <a:endParaRPr lang="pt-BR" sz="4400" b="1" dirty="0" smtClean="0"/>
          </a:p>
          <a:p>
            <a:pPr marL="0" indent="0" algn="ctr">
              <a:buNone/>
            </a:pPr>
            <a:endParaRPr lang="pt-BR" sz="4400" b="1" u="sng" dirty="0" smtClean="0"/>
          </a:p>
        </p:txBody>
      </p:sp>
    </p:spTree>
    <p:extLst>
      <p:ext uri="{BB962C8B-B14F-4D97-AF65-F5344CB8AC3E}">
        <p14:creationId xmlns:p14="http://schemas.microsoft.com/office/powerpoint/2010/main" val="340197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8DCA58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172878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</Words>
  <Application>Microsoft Office PowerPoint</Application>
  <PresentationFormat>Widescreen</PresentationFormat>
  <Paragraphs>3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11</cp:revision>
  <dcterms:created xsi:type="dcterms:W3CDTF">2019-05-08T19:27:10Z</dcterms:created>
  <dcterms:modified xsi:type="dcterms:W3CDTF">2019-05-08T20:41:11Z</dcterms:modified>
</cp:coreProperties>
</file>