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912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77877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6939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92772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17383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33423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62161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368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15621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6368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7495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799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28347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4"/>
          <p:cNvSpPr txBox="1">
            <a:spLocks/>
          </p:cNvSpPr>
          <p:nvPr/>
        </p:nvSpPr>
        <p:spPr>
          <a:xfrm>
            <a:off x="1149531" y="2864962"/>
            <a:ext cx="9692640" cy="162866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400" b="1" dirty="0"/>
              <a:t>VÍDEO </a:t>
            </a:r>
            <a:r>
              <a:rPr lang="pt-BR" sz="4400" b="1" dirty="0" smtClean="0"/>
              <a:t>- TITULAR-UO</a:t>
            </a:r>
          </a:p>
          <a:p>
            <a:pPr marL="0" indent="0" algn="ctr">
              <a:buNone/>
            </a:pPr>
            <a:r>
              <a:rPr lang="pt-BR" sz="4400" b="1" dirty="0" smtClean="0"/>
              <a:t>PROPOSTA</a:t>
            </a:r>
          </a:p>
          <a:p>
            <a:pPr marL="0" indent="0" algn="ctr">
              <a:buNone/>
            </a:pPr>
            <a:endParaRPr lang="pt-BR" sz="4400" b="1" dirty="0" smtClean="0"/>
          </a:p>
          <a:p>
            <a:pPr marL="0" indent="0" algn="ctr">
              <a:buNone/>
            </a:pPr>
            <a:endParaRPr lang="pt-BR" sz="44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340197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8DCA58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172878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</Words>
  <Application>Microsoft Office PowerPoint</Application>
  <PresentationFormat>Widescreen</PresentationFormat>
  <Paragraphs>3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11</cp:revision>
  <dcterms:created xsi:type="dcterms:W3CDTF">2019-05-08T19:27:10Z</dcterms:created>
  <dcterms:modified xsi:type="dcterms:W3CDTF">2019-05-08T20:41:11Z</dcterms:modified>
</cp:coreProperties>
</file>