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80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558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763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061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589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076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820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73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300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22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5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06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9417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4"/>
          <p:cNvSpPr txBox="1">
            <a:spLocks/>
          </p:cNvSpPr>
          <p:nvPr/>
        </p:nvSpPr>
        <p:spPr>
          <a:xfrm>
            <a:off x="0" y="2864962"/>
            <a:ext cx="12191999" cy="162866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400" b="1" dirty="0"/>
              <a:t>VÍDEO </a:t>
            </a:r>
            <a:r>
              <a:rPr lang="pt-BR" sz="4400" b="1" dirty="0" smtClean="0"/>
              <a:t>- TITULAR-UO</a:t>
            </a:r>
          </a:p>
          <a:p>
            <a:pPr marL="0" indent="0" algn="ctr">
              <a:buNone/>
            </a:pPr>
            <a:r>
              <a:rPr lang="pt-BR" sz="4400" b="1" dirty="0" smtClean="0"/>
              <a:t>TRAMITAÇÃO EM LOTE (APROVAR e ENCAMINHAR)</a:t>
            </a:r>
          </a:p>
          <a:p>
            <a:pPr marL="0" indent="0" algn="ctr">
              <a:buNone/>
            </a:pPr>
            <a:endParaRPr lang="pt-BR" sz="4400" b="1" dirty="0" smtClean="0"/>
          </a:p>
          <a:p>
            <a:pPr marL="0" indent="0" algn="ctr">
              <a:buNone/>
            </a:pPr>
            <a:endParaRPr lang="pt-BR" sz="44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38969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FFC1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9412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</Words>
  <Application>Microsoft Office PowerPoint</Application>
  <PresentationFormat>Widescreen</PresentationFormat>
  <Paragraphs>3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13</cp:revision>
  <dcterms:created xsi:type="dcterms:W3CDTF">2019-05-08T19:27:10Z</dcterms:created>
  <dcterms:modified xsi:type="dcterms:W3CDTF">2019-05-08T20:41:30Z</dcterms:modified>
</cp:coreProperties>
</file>