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507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805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663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680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912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636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24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60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435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043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31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2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1998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0" y="2864963"/>
            <a:ext cx="12191999" cy="995838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CAPTURAR</a:t>
            </a: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2531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540293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72108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</Words>
  <Application>Microsoft Office PowerPoint</Application>
  <PresentationFormat>Widescreen</PresentationFormat>
  <Paragraphs>2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14</cp:revision>
  <dcterms:created xsi:type="dcterms:W3CDTF">2019-05-08T19:27:10Z</dcterms:created>
  <dcterms:modified xsi:type="dcterms:W3CDTF">2019-05-08T20:41:40Z</dcterms:modified>
</cp:coreProperties>
</file>