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50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04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31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380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66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680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91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63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2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60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435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29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998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Vídeo </a:t>
            </a:r>
            <a:r>
              <a:rPr lang="pt-BR" dirty="0" smtClean="0"/>
              <a:t>– Pesquisar texto na árvore do PPA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32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5C777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4"/>
          </a:xfrm>
        </p:spPr>
      </p:pic>
    </p:spTree>
    <p:extLst>
      <p:ext uri="{BB962C8B-B14F-4D97-AF65-F5344CB8AC3E}">
        <p14:creationId xmlns:p14="http://schemas.microsoft.com/office/powerpoint/2010/main" val="79001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</Words>
  <Application>Microsoft Office PowerPoint</Application>
  <PresentationFormat>Widescreen</PresentationFormat>
  <Paragraphs>2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1_Tema do Office</vt:lpstr>
      <vt:lpstr>PPA/WEB –  MÓDULO QUALITATIVO (VÍDEO)  Equipe: SUPLAN/ SPLAN/ SEFP   - Abril/2019 -  </vt:lpstr>
      <vt:lpstr>Vídeo – Pesquisar texto na árvore do PPA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16</cp:revision>
  <dcterms:created xsi:type="dcterms:W3CDTF">2019-05-08T19:27:10Z</dcterms:created>
  <dcterms:modified xsi:type="dcterms:W3CDTF">2019-05-15T18:25:54Z</dcterms:modified>
</cp:coreProperties>
</file>