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915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878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91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540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363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734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695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89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38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46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374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86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635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2.3 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2864962"/>
            <a:ext cx="11324146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AÇÃO ORÇAMENTÁRIA (CRIAÇÃO)</a:t>
            </a:r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</a:t>
            </a:r>
            <a:r>
              <a:rPr lang="pt-BR" sz="2000" b="1" u="sng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408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7861F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2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16</cp:revision>
  <dcterms:created xsi:type="dcterms:W3CDTF">2019-05-08T19:27:10Z</dcterms:created>
  <dcterms:modified xsi:type="dcterms:W3CDTF">2019-05-08T20:38:23Z</dcterms:modified>
</cp:coreProperties>
</file>