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431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2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0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57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845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82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132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58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91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143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24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87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0823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OBJETIVO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1</a:t>
            </a: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23174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5050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7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3</cp:revision>
  <dcterms:created xsi:type="dcterms:W3CDTF">2019-05-08T19:27:10Z</dcterms:created>
  <dcterms:modified xsi:type="dcterms:W3CDTF">2019-05-08T20:39:47Z</dcterms:modified>
</cp:coreProperties>
</file>