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08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42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475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535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827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893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844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59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958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227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04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5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</a:t>
            </a:r>
            <a:r>
              <a:rPr lang="de-DE" b="1" dirty="0" smtClean="0">
                <a:cs typeface="Calibri Light"/>
              </a:rPr>
              <a:t>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r>
              <a:rPr lang="de-DE" b="1" dirty="0" smtClean="0">
                <a:cs typeface="Calibri Light"/>
              </a:rPr>
              <a:t/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04001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407801" y="1639614"/>
            <a:ext cx="11324146" cy="490833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</a:t>
            </a:r>
            <a:r>
              <a:rPr lang="pt-BR" sz="4400" b="1" dirty="0" smtClean="0"/>
              <a:t>CARACTERIZAÇÃO DO OBJETIVO</a:t>
            </a:r>
          </a:p>
          <a:p>
            <a:pPr marL="914400" lvl="2" indent="0">
              <a:buNone/>
            </a:pPr>
            <a:endParaRPr lang="pt-PT" sz="2200" b="1" u="sng" dirty="0" smtClean="0"/>
          </a:p>
          <a:p>
            <a:pPr marL="914400" lvl="2" indent="0">
              <a:buNone/>
            </a:pPr>
            <a:r>
              <a:rPr lang="pt-PT" sz="2200" b="1" u="sng" dirty="0" smtClean="0"/>
              <a:t>Regras</a:t>
            </a:r>
            <a:r>
              <a:rPr lang="pt-PT" sz="2200" dirty="0"/>
              <a:t>:</a:t>
            </a:r>
            <a:endParaRPr lang="pt-BR" sz="2200" dirty="0"/>
          </a:p>
          <a:p>
            <a:pPr marL="914400" lvl="2" indent="0" fontAlgn="base">
              <a:buNone/>
            </a:pPr>
            <a:r>
              <a:rPr lang="pt-PT" sz="2200" dirty="0"/>
              <a:t>- A UO pode inserir apenas um texto, passível de alteração até a </a:t>
            </a:r>
            <a:r>
              <a:rPr lang="pt-PT" sz="2200" dirty="0" smtClean="0"/>
              <a:t>“validação” </a:t>
            </a:r>
            <a:r>
              <a:rPr lang="pt-PT" sz="2200" dirty="0"/>
              <a:t>pelo OC;</a:t>
            </a:r>
            <a:endParaRPr lang="pt-BR" sz="2200" dirty="0"/>
          </a:p>
          <a:p>
            <a:pPr marL="914400" lvl="2" indent="0">
              <a:buNone/>
            </a:pPr>
            <a:r>
              <a:rPr lang="pt-PT" sz="2200" dirty="0"/>
              <a:t>- Após esta validação, a UO só pode alterar se o OC “desvalidar"o texto;</a:t>
            </a:r>
            <a:endParaRPr lang="pt-BR" sz="2200" dirty="0"/>
          </a:p>
          <a:p>
            <a:pPr marL="914400" lvl="2" indent="0" fontAlgn="base">
              <a:buNone/>
            </a:pPr>
            <a:r>
              <a:rPr lang="pt-PT" sz="2200" dirty="0"/>
              <a:t>- Uma unidade orç</a:t>
            </a:r>
            <a:r>
              <a:rPr lang="it-IT" sz="2200" dirty="0"/>
              <a:t>ament</a:t>
            </a:r>
            <a:r>
              <a:rPr lang="pt-BR" sz="2200" dirty="0"/>
              <a:t>á</a:t>
            </a:r>
            <a:r>
              <a:rPr lang="it-IT" sz="2200" dirty="0"/>
              <a:t>ria n</a:t>
            </a:r>
            <a:r>
              <a:rPr lang="pt-PT" sz="2200" dirty="0"/>
              <a:t>ão poder</a:t>
            </a:r>
            <a:r>
              <a:rPr lang="pt-BR" sz="2200" dirty="0"/>
              <a:t>á </a:t>
            </a:r>
            <a:r>
              <a:rPr lang="pt-PT" sz="2200" dirty="0"/>
              <a:t>alterar uma </a:t>
            </a:r>
            <a:r>
              <a:rPr lang="pt-PT" sz="2200" dirty="0" smtClean="0"/>
              <a:t>caracterização </a:t>
            </a:r>
            <a:r>
              <a:rPr lang="pt-PT" sz="2200" dirty="0"/>
              <a:t>cadastrada por outra, nem mesmo o OC;</a:t>
            </a:r>
            <a:endParaRPr lang="pt-BR" sz="2200" dirty="0"/>
          </a:p>
          <a:p>
            <a:pPr marL="914400" lvl="2" indent="0">
              <a:buNone/>
            </a:pPr>
            <a:r>
              <a:rPr lang="pt-PT" sz="2200" dirty="0"/>
              <a:t>- A data e nome do usuário </a:t>
            </a:r>
            <a:r>
              <a:rPr lang="pt-PT" sz="2200" dirty="0" smtClean="0"/>
              <a:t>referem-se ao </a:t>
            </a:r>
            <a:r>
              <a:rPr lang="it-IT" sz="2200" dirty="0"/>
              <a:t>da </a:t>
            </a:r>
            <a:r>
              <a:rPr lang="pt-BR" sz="2200" dirty="0"/>
              <a:t>ú</a:t>
            </a:r>
            <a:r>
              <a:rPr lang="it-IT" sz="2200" dirty="0"/>
              <a:t>ltima altera</a:t>
            </a:r>
            <a:r>
              <a:rPr lang="pt-PT" sz="2200" dirty="0"/>
              <a:t>ção no registro;</a:t>
            </a:r>
            <a:endParaRPr lang="pt-BR" sz="2200" dirty="0"/>
          </a:p>
          <a:p>
            <a:pPr marL="914400" lvl="2" indent="0">
              <a:buNone/>
            </a:pPr>
            <a:r>
              <a:rPr lang="pt-PT" sz="2200" dirty="0"/>
              <a:t>- O OC, se necessário, pode excluir um texto, enquanto a UO só pode alterar.</a:t>
            </a:r>
            <a:endParaRPr lang="pt-BR" sz="2200" dirty="0"/>
          </a:p>
          <a:p>
            <a:pPr algn="ctr"/>
            <a:endParaRPr lang="pt-BR" sz="4400" b="1" u="sng" dirty="0" smtClean="0"/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1/ 2</a:t>
            </a:r>
            <a:endParaRPr lang="pt-BR" sz="2000" b="1" u="sng" dirty="0"/>
          </a:p>
        </p:txBody>
      </p:sp>
    </p:spTree>
    <p:extLst>
      <p:ext uri="{BB962C8B-B14F-4D97-AF65-F5344CB8AC3E}">
        <p14:creationId xmlns:p14="http://schemas.microsoft.com/office/powerpoint/2010/main" val="35876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64AE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112</Words>
  <Application>Microsoft Office PowerPoint</Application>
  <PresentationFormat>Widescreen</PresentationFormat>
  <Paragraphs>11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4</cp:revision>
  <dcterms:created xsi:type="dcterms:W3CDTF">2019-05-08T19:27:10Z</dcterms:created>
  <dcterms:modified xsi:type="dcterms:W3CDTF">2019-05-08T20:39:56Z</dcterms:modified>
</cp:coreProperties>
</file>