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928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216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053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91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826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784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385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75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828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675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63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18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</a:t>
            </a:r>
            <a:r>
              <a:rPr lang="de-DE" b="1" dirty="0" smtClean="0">
                <a:cs typeface="Calibri Light"/>
              </a:rPr>
              <a:t>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r>
              <a:rPr lang="de-DE" b="1" dirty="0" smtClean="0">
                <a:cs typeface="Calibri Light"/>
              </a:rPr>
              <a:t/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124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4"/>
          <p:cNvSpPr txBox="1">
            <a:spLocks/>
          </p:cNvSpPr>
          <p:nvPr/>
        </p:nvSpPr>
        <p:spPr>
          <a:xfrm>
            <a:off x="1149531" y="2864962"/>
            <a:ext cx="9692640" cy="162866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b="1" dirty="0"/>
              <a:t>VÍDEO </a:t>
            </a:r>
            <a:r>
              <a:rPr lang="pt-BR" sz="4400" b="1" dirty="0" smtClean="0"/>
              <a:t>- TITULAR-UO</a:t>
            </a:r>
          </a:p>
          <a:p>
            <a:pPr marL="0" indent="0" algn="ctr">
              <a:buNone/>
            </a:pPr>
            <a:r>
              <a:rPr lang="pt-BR" sz="4400" b="1" dirty="0" smtClean="0"/>
              <a:t>PROPOSTA</a:t>
            </a:r>
          </a:p>
          <a:p>
            <a:pPr marL="0" indent="0" algn="ctr">
              <a:buNone/>
            </a:pPr>
            <a:endParaRPr lang="pt-BR" sz="4400" b="1" dirty="0" smtClean="0"/>
          </a:p>
          <a:p>
            <a:pPr marL="0" indent="0" algn="ctr">
              <a:buNone/>
            </a:pPr>
            <a:endParaRPr lang="pt-BR" sz="4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152317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8DCA58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62716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</Words>
  <Application>Microsoft Office PowerPoint</Application>
  <PresentationFormat>Widescreen</PresentationFormat>
  <Paragraphs>3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17</cp:revision>
  <dcterms:created xsi:type="dcterms:W3CDTF">2019-05-08T19:27:10Z</dcterms:created>
  <dcterms:modified xsi:type="dcterms:W3CDTF">2019-05-08T20:38:38Z</dcterms:modified>
</cp:coreProperties>
</file>