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58" r:id="rId4"/>
    <p:sldId id="259" r:id="rId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5077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6778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937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97074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15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8483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5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7092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8031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93500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902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34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7596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7200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0718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428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6830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35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9228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8574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6140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906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283F-B98D-4708-AEEB-4FF2F668B70A}" type="datetimeFigureOut">
              <a:rPr lang="pt-BR" smtClean="0"/>
              <a:t>08/05/2019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4D3EE-ED06-4874-AAD8-4C50D6128E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71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51C7C-CEA3-4CAA-BE4B-344879E7C377}" type="datetimeFigureOut">
              <a:rPr lang="de-DE" smtClean="0"/>
              <a:t>08.05.2019</a:t>
            </a:fld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516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8592" y="998483"/>
            <a:ext cx="9291145" cy="4719145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cs typeface="Calibri Light"/>
              </a:rPr>
              <a:t>PPA/WEB – 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MÓDULO </a:t>
            </a:r>
            <a:r>
              <a:rPr lang="de-DE" b="1" dirty="0" smtClean="0">
                <a:cs typeface="Calibri Light"/>
              </a:rPr>
              <a:t>QUALITATIVO</a:t>
            </a:r>
            <a:br>
              <a:rPr lang="de-DE" b="1" dirty="0" smtClean="0">
                <a:cs typeface="Calibri Light"/>
              </a:rPr>
            </a:br>
            <a:r>
              <a:rPr lang="de-DE" b="1" dirty="0" smtClean="0">
                <a:cs typeface="Calibri Light"/>
              </a:rPr>
              <a:t>(VÍDEO)</a:t>
            </a:r>
            <a:r>
              <a:rPr lang="de-DE" b="1" dirty="0" smtClean="0">
                <a:cs typeface="Calibri Light"/>
              </a:rPr>
              <a:t/>
            </a:r>
            <a:br>
              <a:rPr lang="de-DE" b="1" dirty="0" smtClean="0">
                <a:cs typeface="Calibri Light"/>
              </a:rPr>
            </a:br>
            <a:r>
              <a:rPr lang="de-DE" dirty="0" smtClean="0">
                <a:cs typeface="Calibri Light"/>
              </a:rPr>
              <a:t/>
            </a:r>
            <a:br>
              <a:rPr lang="de-DE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Equipe: SUPLAN/ SPLAN/ SEFP</a:t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/>
            </a:r>
            <a:br>
              <a:rPr lang="de-DE" sz="2800" dirty="0" smtClean="0">
                <a:cs typeface="Calibri Light"/>
              </a:rPr>
            </a:br>
            <a:r>
              <a:rPr lang="de-DE" sz="2800" dirty="0" smtClean="0">
                <a:cs typeface="Calibri Light"/>
              </a:rPr>
              <a:t> - Abril/2019 - </a:t>
            </a:r>
            <a:r>
              <a:rPr lang="de-DE" sz="2800" dirty="0">
                <a:cs typeface="Calibri Light"/>
              </a:rPr>
              <a:t/>
            </a:r>
            <a:br>
              <a:rPr lang="de-DE" sz="2800" dirty="0">
                <a:cs typeface="Calibri Light"/>
              </a:rPr>
            </a:b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34075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838200" y="230188"/>
            <a:ext cx="3017509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BR" b="1" u="sng" dirty="0" smtClean="0"/>
              <a:t>2.3 CADASTRO DA PROPOSTA</a:t>
            </a:r>
            <a:endParaRPr lang="pt-BR" b="1" u="sng" dirty="0"/>
          </a:p>
        </p:txBody>
      </p:sp>
      <p:sp>
        <p:nvSpPr>
          <p:cNvPr id="9" name="Subtítulo 4"/>
          <p:cNvSpPr txBox="1">
            <a:spLocks/>
          </p:cNvSpPr>
          <p:nvPr/>
        </p:nvSpPr>
        <p:spPr>
          <a:xfrm>
            <a:off x="407801" y="2864962"/>
            <a:ext cx="11324146" cy="805701"/>
          </a:xfrm>
          <a:prstGeom prst="rect">
            <a:avLst/>
          </a:prstGeom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4400" b="1" dirty="0"/>
              <a:t>VÍDEO – </a:t>
            </a:r>
            <a:r>
              <a:rPr lang="pt-BR" sz="4400" b="1" dirty="0" smtClean="0"/>
              <a:t>INDICADOR</a:t>
            </a:r>
            <a:endParaRPr lang="pt-BR" sz="4400" b="1" u="sng" dirty="0" smtClean="0"/>
          </a:p>
        </p:txBody>
      </p:sp>
      <p:sp>
        <p:nvSpPr>
          <p:cNvPr id="5" name="CaixaDeTexto 4"/>
          <p:cNvSpPr txBox="1"/>
          <p:nvPr/>
        </p:nvSpPr>
        <p:spPr>
          <a:xfrm rot="693986">
            <a:off x="10051705" y="524245"/>
            <a:ext cx="128855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u="sng" dirty="0" smtClean="0"/>
              <a:t>NÍVEL 2</a:t>
            </a:r>
            <a:endParaRPr lang="pt-BR" sz="2000" b="1" u="sng" dirty="0"/>
          </a:p>
        </p:txBody>
      </p:sp>
    </p:spTree>
    <p:extLst>
      <p:ext uri="{BB962C8B-B14F-4D97-AF65-F5344CB8AC3E}">
        <p14:creationId xmlns:p14="http://schemas.microsoft.com/office/powerpoint/2010/main" val="208090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VÍDEO - INDICADOR</a:t>
            </a:r>
            <a:endParaRPr lang="pt-BR" dirty="0"/>
          </a:p>
        </p:txBody>
      </p:sp>
      <p:pic>
        <p:nvPicPr>
          <p:cNvPr id="4" name="A4CC0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270879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</Words>
  <Application>Microsoft Office PowerPoint</Application>
  <PresentationFormat>Widescreen</PresentationFormat>
  <Paragraphs>5</Paragraphs>
  <Slides>3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Tema do Office</vt:lpstr>
      <vt:lpstr>1_Tema do Office</vt:lpstr>
      <vt:lpstr>PPA/WEB –  MÓDULO QUALITATIVO (VÍDEO)  Equipe: SUPLAN/ SPLAN/ SEFP   - Abril/2019 -  </vt:lpstr>
      <vt:lpstr>Apresentação do PowerPoint</vt:lpstr>
      <vt:lpstr>VÍDEO - INDICADOR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PPA/WEB –  MÓDULO QUALITATIVO  Equipe: SUPLAN/ SPLAN/ SEFP   - Abril/2019 -</dc:title>
  <dc:creator>Diogo Portela Rocha Martins</dc:creator>
  <cp:lastModifiedBy>Ana Carolina da Silva Ramos</cp:lastModifiedBy>
  <cp:revision>5</cp:revision>
  <dcterms:created xsi:type="dcterms:W3CDTF">2019-05-08T19:27:10Z</dcterms:created>
  <dcterms:modified xsi:type="dcterms:W3CDTF">2019-05-08T20:40:05Z</dcterms:modified>
</cp:coreProperties>
</file>