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0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5077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6778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9372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394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212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6372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1964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983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81016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1447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030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334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919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8723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291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242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6830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5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9228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857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6140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906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0283F-B98D-4708-AEEB-4FF2F668B70A}" type="datetimeFigureOut">
              <a:rPr lang="pt-BR" smtClean="0"/>
              <a:t>08/05/2019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4D3EE-ED06-4874-AAD8-4C50D6128E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017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08.05.2019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8443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8592" y="998483"/>
            <a:ext cx="9291145" cy="4719145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cs typeface="Calibri Light"/>
              </a:rPr>
              <a:t>PPA/WEB – 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MÓDULO </a:t>
            </a:r>
            <a:r>
              <a:rPr lang="de-DE" b="1" dirty="0" smtClean="0">
                <a:cs typeface="Calibri Light"/>
              </a:rPr>
              <a:t>QUALITATIVO</a:t>
            </a:r>
            <a:br>
              <a:rPr lang="de-DE" b="1" dirty="0" smtClean="0">
                <a:cs typeface="Calibri Light"/>
              </a:rPr>
            </a:br>
            <a:r>
              <a:rPr lang="de-DE" b="1" dirty="0" smtClean="0">
                <a:cs typeface="Calibri Light"/>
              </a:rPr>
              <a:t>(VÍDEO)</a:t>
            </a:r>
            <a:r>
              <a:rPr lang="de-DE" b="1" dirty="0" smtClean="0">
                <a:cs typeface="Calibri Light"/>
              </a:rPr>
              <a:t/>
            </a:r>
            <a:br>
              <a:rPr lang="de-DE" b="1" dirty="0" smtClean="0">
                <a:cs typeface="Calibri Light"/>
              </a:rPr>
            </a:br>
            <a:r>
              <a:rPr lang="de-DE" dirty="0" smtClean="0">
                <a:cs typeface="Calibri Light"/>
              </a:rPr>
              <a:t/>
            </a:r>
            <a:br>
              <a:rPr lang="de-DE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Equipe: SUPLAN/ SPLAN/ SEFP</a:t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/>
            </a:r>
            <a:br>
              <a:rPr lang="de-DE" sz="2800" dirty="0" smtClean="0">
                <a:cs typeface="Calibri Light"/>
              </a:rPr>
            </a:br>
            <a:r>
              <a:rPr lang="de-DE" sz="2800" dirty="0" smtClean="0">
                <a:cs typeface="Calibri Light"/>
              </a:rPr>
              <a:t> - Abril/2019 - </a:t>
            </a:r>
            <a:r>
              <a:rPr lang="de-DE" sz="2800" dirty="0">
                <a:cs typeface="Calibri Light"/>
              </a:rPr>
              <a:t/>
            </a:r>
            <a:br>
              <a:rPr lang="de-DE" sz="2800" dirty="0">
                <a:cs typeface="Calibri Light"/>
              </a:rPr>
            </a:b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3251470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4"/>
          <p:cNvSpPr txBox="1">
            <a:spLocks/>
          </p:cNvSpPr>
          <p:nvPr/>
        </p:nvSpPr>
        <p:spPr>
          <a:xfrm>
            <a:off x="1149531" y="2864962"/>
            <a:ext cx="9692640" cy="1628661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4400" b="1" dirty="0"/>
              <a:t>VÍDEO </a:t>
            </a:r>
            <a:r>
              <a:rPr lang="pt-BR" sz="4400" b="1" dirty="0" smtClean="0"/>
              <a:t>- TITULAR-UO</a:t>
            </a:r>
          </a:p>
          <a:p>
            <a:pPr marL="0" indent="0" algn="ctr">
              <a:buNone/>
            </a:pPr>
            <a:r>
              <a:rPr lang="pt-BR" sz="4400" b="1" dirty="0" smtClean="0"/>
              <a:t>TRAMITAÇÃO (AJUSTE)</a:t>
            </a:r>
          </a:p>
          <a:p>
            <a:pPr marL="0" indent="0" algn="ctr">
              <a:buNone/>
            </a:pPr>
            <a:endParaRPr lang="pt-BR" sz="4400" b="1" dirty="0" smtClean="0"/>
          </a:p>
          <a:p>
            <a:pPr marL="0" indent="0" algn="ctr">
              <a:buNone/>
            </a:pPr>
            <a:endParaRPr lang="pt-BR" sz="44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892749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870CAA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9665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</Words>
  <Application>Microsoft Office PowerPoint</Application>
  <PresentationFormat>Widescreen</PresentationFormat>
  <Paragraphs>3</Paragraphs>
  <Slides>3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1_Tema do Office</vt:lpstr>
      <vt:lpstr>PPA/WEB –  MÓDULO QUALITATIVO (VÍDEO)  Equipe: SUPLAN/ SPLAN/ SEFP   - Abril/2019 -  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PPA/WEB –  MÓDULO QUALITATIVO  Equipe: SUPLAN/ SPLAN/ SEFP   - Abril/2019 -</dc:title>
  <dc:creator>Diogo Portela Rocha Martins</dc:creator>
  <cp:lastModifiedBy>Ana Carolina da Silva Ramos</cp:lastModifiedBy>
  <cp:revision>18</cp:revision>
  <dcterms:created xsi:type="dcterms:W3CDTF">2019-05-08T19:27:10Z</dcterms:created>
  <dcterms:modified xsi:type="dcterms:W3CDTF">2019-05-08T20:38:49Z</dcterms:modified>
</cp:coreProperties>
</file>