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0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077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78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372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669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7588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79780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47544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47377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76530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72895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9179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34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00140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18289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3594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42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6830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5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9228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57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140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90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17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679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8592" y="998483"/>
            <a:ext cx="9291145" cy="4719145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cs typeface="Calibri Light"/>
              </a:rPr>
              <a:t>PPA/WEB – 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MÓDULO QUALITATIVO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(VÍDEO)</a:t>
            </a:r>
            <a:br>
              <a:rPr lang="de-DE" b="1" dirty="0" smtClean="0">
                <a:cs typeface="Calibri Light"/>
              </a:rPr>
            </a:br>
            <a:r>
              <a:rPr lang="de-DE" dirty="0" smtClean="0">
                <a:cs typeface="Calibri Light"/>
              </a:rPr>
              <a:t/>
            </a:r>
            <a:br>
              <a:rPr lang="de-DE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Equipe: SUPLAN/ SPLAN/ SEFP</a:t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/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 - Abril/2019 - </a:t>
            </a:r>
            <a:r>
              <a:rPr lang="de-DE" sz="2800" dirty="0">
                <a:cs typeface="Calibri Light"/>
              </a:rPr>
              <a:t/>
            </a:r>
            <a:br>
              <a:rPr lang="de-DE" sz="2800" dirty="0">
                <a:cs typeface="Calibri Light"/>
              </a:rPr>
            </a:b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97414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838200" y="230188"/>
            <a:ext cx="3017509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pt-BR" b="1" u="sng" dirty="0" smtClean="0"/>
              <a:t>2.3 CADASTRO DA PROPOSTA</a:t>
            </a:r>
            <a:endParaRPr lang="pt-BR" b="1" u="sng" dirty="0"/>
          </a:p>
        </p:txBody>
      </p:sp>
      <p:sp>
        <p:nvSpPr>
          <p:cNvPr id="9" name="Subtítulo 4"/>
          <p:cNvSpPr txBox="1">
            <a:spLocks/>
          </p:cNvSpPr>
          <p:nvPr/>
        </p:nvSpPr>
        <p:spPr>
          <a:xfrm>
            <a:off x="407801" y="2864962"/>
            <a:ext cx="11324146" cy="805701"/>
          </a:xfrm>
          <a:prstGeom prst="rect">
            <a:avLst/>
          </a:prstGeom>
          <a:ln w="76200">
            <a:solidFill>
              <a:srgbClr val="0070C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400" b="1" dirty="0"/>
              <a:t>VÍDEO – </a:t>
            </a:r>
            <a:r>
              <a:rPr lang="pt-BR" sz="4400" b="1" dirty="0" smtClean="0"/>
              <a:t>AÇÃO NÃO ORÇAMENTÁRIA</a:t>
            </a:r>
            <a:endParaRPr lang="pt-BR" sz="4400" b="1" u="sng" dirty="0" smtClean="0"/>
          </a:p>
        </p:txBody>
      </p:sp>
      <p:sp>
        <p:nvSpPr>
          <p:cNvPr id="5" name="CaixaDeTexto 4"/>
          <p:cNvSpPr txBox="1"/>
          <p:nvPr/>
        </p:nvSpPr>
        <p:spPr>
          <a:xfrm rot="693986">
            <a:off x="10051705" y="524245"/>
            <a:ext cx="1288556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u="sng" dirty="0" smtClean="0"/>
              <a:t>NÍVEL </a:t>
            </a:r>
            <a:r>
              <a:rPr lang="pt-BR" sz="2000" b="1" u="sng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7002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F458EC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63592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</Words>
  <Application>Microsoft Office PowerPoint</Application>
  <PresentationFormat>Widescreen</PresentationFormat>
  <Paragraphs>4</Paragraphs>
  <Slides>3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1_Tema do Office</vt:lpstr>
      <vt:lpstr>PPA/WEB –  MÓDULO QUALITATIVO (VÍDEO)  Equipe: SUPLAN/ SPLAN/ SEFP   - Abril/2019 -  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PPA/WEB –  MÓDULO QUALITATIVO  Equipe: SUPLAN/ SPLAN/ SEFP   - Abril/2019 -</dc:title>
  <dc:creator>Diogo Portela Rocha Martins</dc:creator>
  <cp:lastModifiedBy>Ana Carolina da Silva Ramos</cp:lastModifiedBy>
  <cp:revision>6</cp:revision>
  <dcterms:created xsi:type="dcterms:W3CDTF">2019-05-08T19:27:10Z</dcterms:created>
  <dcterms:modified xsi:type="dcterms:W3CDTF">2019-05-08T20:40:17Z</dcterms:modified>
</cp:coreProperties>
</file>