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669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58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7978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475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4737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65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2895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9179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0014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828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59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79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9741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2.3 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407801" y="2864962"/>
            <a:ext cx="11324146" cy="80570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</a:t>
            </a:r>
            <a:r>
              <a:rPr lang="pt-BR" sz="4400" b="1" dirty="0" smtClean="0"/>
              <a:t>AÇÃO NÃO ORÇAMENTÁRIA</a:t>
            </a:r>
            <a:endParaRPr lang="pt-BR" sz="4400" b="1" u="sng" dirty="0" smtClean="0"/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</a:t>
            </a:r>
            <a:r>
              <a:rPr lang="pt-BR" sz="2000" b="1" u="sng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7002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F458E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63592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</Words>
  <Application>Microsoft Office PowerPoint</Application>
  <PresentationFormat>Widescreen</PresentationFormat>
  <Paragraphs>4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6</cp:revision>
  <dcterms:created xsi:type="dcterms:W3CDTF">2019-05-08T19:27:10Z</dcterms:created>
  <dcterms:modified xsi:type="dcterms:W3CDTF">2019-05-08T20:40:17Z</dcterms:modified>
</cp:coreProperties>
</file>