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0" r:id="rId3"/>
    <p:sldId id="258" r:id="rId4"/>
    <p:sldId id="259" r:id="rId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5077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6778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9372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3780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3732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7086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8180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7131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62385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8725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9650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3342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28874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80663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1056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2428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830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356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9228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8574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6140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0906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0171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057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18592" y="998483"/>
            <a:ext cx="9291145" cy="4719145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cs typeface="Calibri Light"/>
              </a:rPr>
              <a:t>PPA/WEB – </a:t>
            </a:r>
            <a:br>
              <a:rPr lang="de-DE" b="1" dirty="0" smtClean="0">
                <a:cs typeface="Calibri Light"/>
              </a:rPr>
            </a:br>
            <a:r>
              <a:rPr lang="de-DE" b="1" dirty="0" smtClean="0">
                <a:cs typeface="Calibri Light"/>
              </a:rPr>
              <a:t>MÓDULO </a:t>
            </a:r>
            <a:r>
              <a:rPr lang="de-DE" b="1" dirty="0" smtClean="0">
                <a:cs typeface="Calibri Light"/>
              </a:rPr>
              <a:t>QUALITATIVO</a:t>
            </a:r>
            <a:br>
              <a:rPr lang="de-DE" b="1" dirty="0" smtClean="0">
                <a:cs typeface="Calibri Light"/>
              </a:rPr>
            </a:br>
            <a:r>
              <a:rPr lang="de-DE" b="1" dirty="0" smtClean="0">
                <a:cs typeface="Calibri Light"/>
              </a:rPr>
              <a:t>(VÍDEO)</a:t>
            </a:r>
            <a:r>
              <a:rPr lang="de-DE" b="1" dirty="0" smtClean="0">
                <a:cs typeface="Calibri Light"/>
              </a:rPr>
              <a:t/>
            </a:r>
            <a:br>
              <a:rPr lang="de-DE" b="1" dirty="0" smtClean="0">
                <a:cs typeface="Calibri Light"/>
              </a:rPr>
            </a:br>
            <a:r>
              <a:rPr lang="de-DE" dirty="0" smtClean="0">
                <a:cs typeface="Calibri Light"/>
              </a:rPr>
              <a:t/>
            </a:r>
            <a:br>
              <a:rPr lang="de-DE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>Equipe: SUPLAN/ SPLAN/ SEFP</a:t>
            </a:r>
            <a:br>
              <a:rPr lang="de-DE" sz="2800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/>
            </a:r>
            <a:br>
              <a:rPr lang="de-DE" sz="2800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> - Abril/2019 - </a:t>
            </a:r>
            <a:r>
              <a:rPr lang="de-DE" sz="2800" dirty="0">
                <a:cs typeface="Calibri Light"/>
              </a:rPr>
              <a:t/>
            </a:r>
            <a:br>
              <a:rPr lang="de-DE" sz="2800" dirty="0">
                <a:cs typeface="Calibri Light"/>
              </a:rPr>
            </a:b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35680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ítulo 4"/>
          <p:cNvSpPr txBox="1">
            <a:spLocks/>
          </p:cNvSpPr>
          <p:nvPr/>
        </p:nvSpPr>
        <p:spPr>
          <a:xfrm>
            <a:off x="0" y="2864962"/>
            <a:ext cx="12191999" cy="1628661"/>
          </a:xfrm>
          <a:prstGeom prst="rect">
            <a:avLst/>
          </a:prstGeom>
          <a:ln w="76200">
            <a:solidFill>
              <a:srgbClr val="0070C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4400" b="1" dirty="0"/>
              <a:t>VÍDEO </a:t>
            </a:r>
            <a:r>
              <a:rPr lang="pt-BR" sz="4400" b="1" dirty="0" smtClean="0"/>
              <a:t>- TITULAR-UO</a:t>
            </a:r>
          </a:p>
          <a:p>
            <a:pPr marL="0" indent="0" algn="ctr">
              <a:buNone/>
            </a:pPr>
            <a:r>
              <a:rPr lang="pt-BR" sz="4400" b="1" dirty="0" smtClean="0"/>
              <a:t>TRAMITAÇÃO EM LOTE (APROVAR e ENCAMINHAR)</a:t>
            </a:r>
          </a:p>
          <a:p>
            <a:pPr marL="0" indent="0" algn="ctr">
              <a:buNone/>
            </a:pPr>
            <a:endParaRPr lang="pt-BR" sz="4400" b="1" dirty="0" smtClean="0"/>
          </a:p>
          <a:p>
            <a:pPr marL="0" indent="0" algn="ctr">
              <a:buNone/>
            </a:pPr>
            <a:endParaRPr lang="pt-BR" sz="4400" b="1" u="sng" dirty="0" smtClean="0"/>
          </a:p>
        </p:txBody>
      </p:sp>
    </p:spTree>
    <p:extLst>
      <p:ext uri="{BB962C8B-B14F-4D97-AF65-F5344CB8AC3E}">
        <p14:creationId xmlns:p14="http://schemas.microsoft.com/office/powerpoint/2010/main" val="35500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" name="FFC10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77395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13</Words>
  <Application>Microsoft Office PowerPoint</Application>
  <PresentationFormat>Widescreen</PresentationFormat>
  <Paragraphs>3</Paragraphs>
  <Slides>3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Tema do Office</vt:lpstr>
      <vt:lpstr>1_Tema do Office</vt:lpstr>
      <vt:lpstr>PPA/WEB –  MÓDULO QUALITATIVO (VÍDEO)  Equipe: SUPLAN/ SPLAN/ SEFP   - Abril/2019 -  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PPA/WEB –  MÓDULO QUALITATIVO  Equipe: SUPLAN/ SPLAN/ SEFP   - Abril/2019 -</dc:title>
  <dc:creator>Diogo Portela Rocha Martins</dc:creator>
  <cp:lastModifiedBy>Ana Carolina da Silva Ramos</cp:lastModifiedBy>
  <cp:revision>19</cp:revision>
  <dcterms:created xsi:type="dcterms:W3CDTF">2019-05-08T19:27:10Z</dcterms:created>
  <dcterms:modified xsi:type="dcterms:W3CDTF">2019-05-08T20:38:59Z</dcterms:modified>
</cp:coreProperties>
</file>