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19105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59790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068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4205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421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90633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9512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2325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5135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06119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752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552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</a:t>
            </a:r>
            <a:r>
              <a:rPr lang="de-DE" b="1" dirty="0" smtClean="0">
                <a:cs typeface="Calibri Light"/>
              </a:rPr>
              <a:t>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r>
              <a:rPr lang="de-DE" b="1" dirty="0" smtClean="0">
                <a:cs typeface="Calibri Light"/>
              </a:rPr>
              <a:t/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34871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4"/>
          <p:cNvSpPr txBox="1">
            <a:spLocks/>
          </p:cNvSpPr>
          <p:nvPr/>
        </p:nvSpPr>
        <p:spPr>
          <a:xfrm>
            <a:off x="0" y="2864963"/>
            <a:ext cx="12191999" cy="995838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400" b="1" dirty="0"/>
              <a:t>VÍDEO </a:t>
            </a:r>
            <a:r>
              <a:rPr lang="pt-BR" sz="4400" b="1" dirty="0" smtClean="0"/>
              <a:t>- CAPTURAR</a:t>
            </a:r>
            <a:endParaRPr lang="pt-BR" sz="44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361300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540293D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42944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</Words>
  <Application>Microsoft Office PowerPoint</Application>
  <PresentationFormat>Widescreen</PresentationFormat>
  <Paragraphs>2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20</cp:revision>
  <dcterms:created xsi:type="dcterms:W3CDTF">2019-05-08T19:27:10Z</dcterms:created>
  <dcterms:modified xsi:type="dcterms:W3CDTF">2019-05-08T20:39:11Z</dcterms:modified>
</cp:coreProperties>
</file>