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7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7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343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140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7069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2040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366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4148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1617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47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32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804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60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5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9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7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22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16589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38200" y="230188"/>
            <a:ext cx="301750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b="1" u="sng" dirty="0" smtClean="0"/>
              <a:t>2.3 CADASTRO DA PROPOSTA</a:t>
            </a:r>
            <a:endParaRPr lang="pt-BR" b="1" u="sng" dirty="0"/>
          </a:p>
        </p:txBody>
      </p:sp>
      <p:sp>
        <p:nvSpPr>
          <p:cNvPr id="9" name="Subtítulo 4"/>
          <p:cNvSpPr txBox="1">
            <a:spLocks/>
          </p:cNvSpPr>
          <p:nvPr/>
        </p:nvSpPr>
        <p:spPr>
          <a:xfrm>
            <a:off x="3383279" y="2864962"/>
            <a:ext cx="4480561" cy="805701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400" b="1" dirty="0"/>
              <a:t>VÍDEO – </a:t>
            </a:r>
            <a:r>
              <a:rPr lang="pt-BR" sz="4400" b="1" dirty="0" smtClean="0"/>
              <a:t>META</a:t>
            </a:r>
            <a:endParaRPr lang="pt-BR" sz="4400" b="1" u="sng" dirty="0" smtClean="0"/>
          </a:p>
        </p:txBody>
      </p:sp>
      <p:sp>
        <p:nvSpPr>
          <p:cNvPr id="5" name="CaixaDeTexto 4"/>
          <p:cNvSpPr txBox="1"/>
          <p:nvPr/>
        </p:nvSpPr>
        <p:spPr>
          <a:xfrm rot="693986">
            <a:off x="10051705" y="524245"/>
            <a:ext cx="128855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u="sng" dirty="0" smtClean="0"/>
              <a:t>NÍVEL 2</a:t>
            </a:r>
            <a:endParaRPr lang="pt-BR" sz="2000" b="1" u="sng" dirty="0"/>
          </a:p>
        </p:txBody>
      </p:sp>
    </p:spTree>
    <p:extLst>
      <p:ext uri="{BB962C8B-B14F-4D97-AF65-F5344CB8AC3E}">
        <p14:creationId xmlns:p14="http://schemas.microsoft.com/office/powerpoint/2010/main" val="330511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828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6099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</Words>
  <Application>Microsoft Office PowerPoint</Application>
  <PresentationFormat>Widescreen</PresentationFormat>
  <Paragraphs>4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1_Tema do Office</vt:lpstr>
      <vt:lpstr>PPA/WEB –  MÓDULO QUALITATIVO (VÍDEO)  Equipe: SUPLAN/ SPLAN/ SEFP   - Abril/2019 -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7</cp:revision>
  <dcterms:created xsi:type="dcterms:W3CDTF">2019-05-08T19:27:10Z</dcterms:created>
  <dcterms:modified xsi:type="dcterms:W3CDTF">2019-05-08T20:40:29Z</dcterms:modified>
</cp:coreProperties>
</file>