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801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660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585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31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98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463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986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61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9844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3230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62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95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33361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AÇÃO ORÇAMENTÁRIA (ADESÃO)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</a:t>
            </a:r>
            <a:r>
              <a:rPr lang="pt-BR" sz="2000" b="1" u="sng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260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D48EC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85059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8</cp:revision>
  <dcterms:created xsi:type="dcterms:W3CDTF">2019-05-08T19:27:10Z</dcterms:created>
  <dcterms:modified xsi:type="dcterms:W3CDTF">2019-05-08T20:40:38Z</dcterms:modified>
</cp:coreProperties>
</file>