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068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177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02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127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210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99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052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186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40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038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95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29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9891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2.3 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407801" y="2864962"/>
            <a:ext cx="11324146" cy="80570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</a:t>
            </a:r>
            <a:r>
              <a:rPr lang="pt-BR" sz="4400" b="1" dirty="0" smtClean="0"/>
              <a:t>AÇÃO ORÇAMENTÁRIA (CRIAÇÃO)</a:t>
            </a:r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</a:t>
            </a:r>
            <a:r>
              <a:rPr lang="pt-BR" sz="2000" b="1" u="sng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28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7861F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9</cp:revision>
  <dcterms:created xsi:type="dcterms:W3CDTF">2019-05-08T19:27:10Z</dcterms:created>
  <dcterms:modified xsi:type="dcterms:W3CDTF">2019-05-08T20:40:51Z</dcterms:modified>
</cp:coreProperties>
</file>