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6068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177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021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127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9210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99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0052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7186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3402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9038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3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129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98910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838200" y="230188"/>
            <a:ext cx="3017509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2.3 CADASTRO DA PROPOSTA</a:t>
            </a:r>
            <a:endParaRPr lang="pt-BR" b="1" u="sng" dirty="0"/>
          </a:p>
        </p:txBody>
      </p:sp>
      <p:sp>
        <p:nvSpPr>
          <p:cNvPr id="9" name="Subtítulo 4"/>
          <p:cNvSpPr txBox="1">
            <a:spLocks/>
          </p:cNvSpPr>
          <p:nvPr/>
        </p:nvSpPr>
        <p:spPr>
          <a:xfrm>
            <a:off x="407801" y="2864962"/>
            <a:ext cx="11324146" cy="80570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4400" b="1" dirty="0"/>
              <a:t>VÍDEO – </a:t>
            </a:r>
            <a:r>
              <a:rPr lang="pt-BR" sz="4400" b="1" dirty="0" smtClean="0"/>
              <a:t>AÇÃO ORÇAMENTÁRIA (CRIAÇÃO)</a:t>
            </a:r>
          </a:p>
        </p:txBody>
      </p:sp>
      <p:sp>
        <p:nvSpPr>
          <p:cNvPr id="5" name="CaixaDeTexto 4"/>
          <p:cNvSpPr txBox="1"/>
          <p:nvPr/>
        </p:nvSpPr>
        <p:spPr>
          <a:xfrm rot="693986">
            <a:off x="10051705" y="524245"/>
            <a:ext cx="128855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u="sng" dirty="0" smtClean="0"/>
              <a:t>NÍVEL </a:t>
            </a:r>
            <a:r>
              <a:rPr lang="pt-BR" sz="2000" b="1" u="sng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0283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7861F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0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</Words>
  <Application>Microsoft Office PowerPoint</Application>
  <PresentationFormat>Widescreen</PresentationFormat>
  <Paragraphs>4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9</cp:revision>
  <dcterms:created xsi:type="dcterms:W3CDTF">2019-05-08T19:27:10Z</dcterms:created>
  <dcterms:modified xsi:type="dcterms:W3CDTF">2019-05-08T20:40:51Z</dcterms:modified>
</cp:coreProperties>
</file>