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142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289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720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582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8912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7762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123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348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98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11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87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0325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238115" cy="381158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 smtClean="0"/>
              <a:t>No caso de a Unidade cadastrar indevidamente um atributo ou desejar excluí-lo da proposta, é possível inativar;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 smtClean="0"/>
              <a:t>E, se necessário, é possível torná-lo ativo novamente;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 smtClean="0"/>
              <a:t>Cada UO só pode ativar/ inativar atributos sob sua responsabilidade;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 smtClean="0"/>
              <a:t>No caso de inativação de Objetivo, a Unidade deve inativar os atributos ativos vinculados primeiramente.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839788" y="882869"/>
            <a:ext cx="10238115" cy="935422"/>
          </a:xfrm>
        </p:spPr>
        <p:txBody>
          <a:bodyPr>
            <a:normAutofit/>
          </a:bodyPr>
          <a:lstStyle/>
          <a:p>
            <a:pPr algn="ctr"/>
            <a:r>
              <a:rPr lang="de-DE" sz="4800" b="1" u="sng" dirty="0" smtClean="0">
                <a:cs typeface="Calibri Light"/>
              </a:rPr>
              <a:t>INATIVAR/ ATIVAR ATRIBUTO</a:t>
            </a:r>
            <a:endParaRPr lang="pt-BR" sz="4800" u="sng" dirty="0"/>
          </a:p>
        </p:txBody>
      </p:sp>
    </p:spTree>
    <p:extLst>
      <p:ext uri="{BB962C8B-B14F-4D97-AF65-F5344CB8AC3E}">
        <p14:creationId xmlns:p14="http://schemas.microsoft.com/office/powerpoint/2010/main" val="311975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238115" cy="3811588"/>
          </a:xfrm>
        </p:spPr>
        <p:txBody>
          <a:bodyPr/>
          <a:lstStyle/>
          <a:p>
            <a:endParaRPr lang="pt-BR" sz="2400" dirty="0" smtClean="0"/>
          </a:p>
          <a:p>
            <a:endParaRPr lang="pt-B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2" name="3B47BF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1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Widescreen</PresentationFormat>
  <Paragraphs>7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do Office</vt:lpstr>
      <vt:lpstr>1_Tema do Office</vt:lpstr>
      <vt:lpstr>PPA/WEB –  MÓDULO QUALITATIVO (VÍDEO)  Equipe: SUPLAN/ SPLAN/ SEFP   - Abril/2019 -  </vt:lpstr>
      <vt:lpstr>INATIVAR/ ATIVAR ATRIBUTO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10</cp:revision>
  <dcterms:created xsi:type="dcterms:W3CDTF">2019-05-08T19:27:10Z</dcterms:created>
  <dcterms:modified xsi:type="dcterms:W3CDTF">2019-05-08T20:41:01Z</dcterms:modified>
</cp:coreProperties>
</file>