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64" r:id="rId2"/>
    <p:sldId id="388" r:id="rId3"/>
    <p:sldId id="384" r:id="rId4"/>
    <p:sldId id="436" r:id="rId5"/>
    <p:sldId id="389" r:id="rId6"/>
    <p:sldId id="390" r:id="rId7"/>
    <p:sldId id="367" r:id="rId8"/>
    <p:sldId id="468" r:id="rId9"/>
    <p:sldId id="464" r:id="rId10"/>
    <p:sldId id="465" r:id="rId11"/>
    <p:sldId id="466" r:id="rId12"/>
    <p:sldId id="467" r:id="rId13"/>
    <p:sldId id="515" r:id="rId14"/>
    <p:sldId id="514" r:id="rId15"/>
    <p:sldId id="513" r:id="rId16"/>
    <p:sldId id="385" r:id="rId17"/>
    <p:sldId id="516" r:id="rId18"/>
    <p:sldId id="357" r:id="rId19"/>
    <p:sldId id="361" r:id="rId20"/>
    <p:sldId id="291" r:id="rId21"/>
    <p:sldId id="453" r:id="rId22"/>
    <p:sldId id="265" r:id="rId23"/>
    <p:sldId id="312" r:id="rId24"/>
    <p:sldId id="313" r:id="rId25"/>
    <p:sldId id="333" r:id="rId26"/>
    <p:sldId id="294" r:id="rId27"/>
    <p:sldId id="401" r:id="rId28"/>
    <p:sldId id="358" r:id="rId29"/>
    <p:sldId id="394" r:id="rId30"/>
    <p:sldId id="331" r:id="rId31"/>
    <p:sldId id="393" r:id="rId32"/>
    <p:sldId id="341" r:id="rId33"/>
    <p:sldId id="470" r:id="rId34"/>
    <p:sldId id="511" r:id="rId35"/>
    <p:sldId id="387" r:id="rId36"/>
    <p:sldId id="395" r:id="rId37"/>
    <p:sldId id="400" r:id="rId38"/>
    <p:sldId id="440" r:id="rId39"/>
    <p:sldId id="512" r:id="rId40"/>
    <p:sldId id="518" r:id="rId41"/>
    <p:sldId id="519" r:id="rId42"/>
    <p:sldId id="529" r:id="rId43"/>
    <p:sldId id="528" r:id="rId44"/>
    <p:sldId id="507" r:id="rId4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CC00"/>
    <a:srgbClr val="FF9900"/>
    <a:srgbClr val="666699"/>
    <a:srgbClr val="8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4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lexandre.rosa\Desktop\C&#243;pia%20de%20BASE%20PARA%20GRAFICOS%20-%20APREST.%20CLDF%20(ATUALIZADO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e.rosa\Desktop\C&#243;pia%20de%20BASE%20PARA%20GRAFICOS%20-%20APREST.%20CLDF%20(ATUALIZAD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%20(faltam%20ajustes%202015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e.rosa\Desktop\C&#243;pia%20de%20BASE%20PARA%20GRAFICOS%20-%20APREST.%20CLDF%20(ATUALIZADO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assuncao\Desktop\Consultas%20Discoverer%20PLOA%202016\9%20-%20APRESENTA&#199;&#213;ES\1%20-%20Reuni&#227;o%20T&#233;cnica\Apresenta&#231;&#227;o%20-%20PLOA%202016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eandro.assuncao\Desktop\Consultas%20Discoverer%20PLOA%202016\9%20-%20APRESENTA&#199;&#213;ES\1%20-%20Reuni&#227;o%20T&#233;cnica\C&#243;pia%20de%20BASE%20PARA%20GRAFICOS%20-%20APREST%20%20CLDF%20(ATUALIZ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'Recursos Totais do DF'!$A$7</c:f>
              <c:strCache>
                <c:ptCount val="1"/>
                <c:pt idx="0">
                  <c:v>Orçamento Investimento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CC00"/>
              </a:solidFill>
            </c:spPr>
          </c:dPt>
          <c:dLbls>
            <c:numFmt formatCode="&quot;R$&quot;\ #,##0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"/>
              <c:pt idx="0">
                <c:v>2016</c:v>
              </c:pt>
            </c:numLit>
          </c:cat>
          <c:val>
            <c:numRef>
              <c:f>'Recursos Totais do DF'!$B$7</c:f>
              <c:numCache>
                <c:formatCode>#,##0</c:formatCode>
                <c:ptCount val="1"/>
                <c:pt idx="0">
                  <c:v>1435</c:v>
                </c:pt>
              </c:numCache>
            </c:numRef>
          </c:val>
        </c:ser>
        <c:ser>
          <c:idx val="1"/>
          <c:order val="1"/>
          <c:tx>
            <c:strRef>
              <c:f>'Recursos Totais do DF'!$A$6</c:f>
              <c:strCache>
                <c:ptCount val="1"/>
                <c:pt idx="0">
                  <c:v>Orçamento Fical e Seguridade 
(inclui auxílio FCDF para Educação e Saúde)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numFmt formatCode="&quot;R$&quot;\ #,##0" sourceLinked="0"/>
              <c:spPr/>
              <c:txPr>
                <a:bodyPr rot="0" vert="horz" anchor="ctr" anchorCtr="0"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" sourceLinked="0"/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Lit>
              <c:formatCode>General</c:formatCode>
              <c:ptCount val="1"/>
              <c:pt idx="0">
                <c:v>2016</c:v>
              </c:pt>
            </c:numLit>
          </c:cat>
          <c:val>
            <c:numRef>
              <c:f>'Recursos Totais do DF'!$B$6</c:f>
              <c:numCache>
                <c:formatCode>#,##0</c:formatCode>
                <c:ptCount val="1"/>
                <c:pt idx="0">
                  <c:v>29987.070584390098</c:v>
                </c:pt>
              </c:numCache>
            </c:numRef>
          </c:val>
        </c:ser>
        <c:ser>
          <c:idx val="2"/>
          <c:order val="2"/>
          <c:tx>
            <c:strRef>
              <c:f>'Recursos Totais do DF'!$A$5</c:f>
              <c:strCache>
                <c:ptCount val="1"/>
                <c:pt idx="0">
                  <c:v>FCDF (Segurança)</c:v>
                </c:pt>
              </c:strCache>
            </c:strRef>
          </c:tx>
          <c:spPr>
            <a:solidFill>
              <a:srgbClr val="4BACC6"/>
            </a:solidFill>
            <a:effectLst>
              <a:outerShdw blurRad="50800" dist="977900" sx="1000" sy="1000" algn="ctr" rotWithShape="0">
                <a:srgbClr val="4BACC6"/>
              </a:outerShdw>
            </a:effectLst>
          </c:spPr>
          <c:invertIfNegative val="0"/>
          <c:dLbls>
            <c:dLbl>
              <c:idx val="0"/>
              <c:layout/>
              <c:numFmt formatCode="&quot;R$&quot;\ #,##0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" sourceLinked="0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Lit>
              <c:formatCode>General</c:formatCode>
              <c:ptCount val="1"/>
              <c:pt idx="0">
                <c:v>2016</c:v>
              </c:pt>
            </c:numLit>
          </c:cat>
          <c:val>
            <c:numRef>
              <c:f>'Recursos Totais do DF'!$B$5</c:f>
              <c:numCache>
                <c:formatCode>#,##0</c:formatCode>
                <c:ptCount val="1"/>
                <c:pt idx="0">
                  <c:v>6933.2849720000004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276416"/>
        <c:axId val="85398656"/>
        <c:axId val="0"/>
      </c:bar3DChart>
      <c:catAx>
        <c:axId val="1592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85398656"/>
        <c:crosses val="autoZero"/>
        <c:auto val="1"/>
        <c:lblAlgn val="ctr"/>
        <c:lblOffset val="100"/>
        <c:noMultiLvlLbl val="0"/>
      </c:catAx>
      <c:valAx>
        <c:axId val="8539865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one"/>
        <c:spPr>
          <a:noFill/>
          <a:ln>
            <a:noFill/>
          </a:ln>
        </c:spPr>
        <c:crossAx val="1592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590428149606278"/>
          <c:y val="0.62739353325515379"/>
          <c:w val="0.39628646206156126"/>
          <c:h val="0.31602529736974649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Investimento!$A$5</c:f>
              <c:strCache>
                <c:ptCount val="1"/>
                <c:pt idx="0">
                  <c:v>Investimento</c:v>
                </c:pt>
              </c:strCache>
            </c:strRef>
          </c:tx>
          <c:spPr>
            <a:ln w="57150"/>
          </c:spPr>
          <c:marker>
            <c:symbol val="circle"/>
            <c:size val="6"/>
          </c:marker>
          <c:dPt>
            <c:idx val="4"/>
            <c:bubble3D val="0"/>
            <c:spPr>
              <a:ln w="57150">
                <a:prstDash val="sysDash"/>
              </a:ln>
            </c:spPr>
          </c:dPt>
          <c:dLbls>
            <c:dLbl>
              <c:idx val="2"/>
              <c:layout>
                <c:manualLayout>
                  <c:x val="3.3049930797055204E-3"/>
                  <c:y val="3.38628060541423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115818979053054E-3"/>
                  <c:y val="-8.9974811826463753E-3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5.315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820979541516118E-3"/>
                  <c:y val="9.14996936622115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Investimento!$B$2:$F$3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Investimento!$B$5:$F$5</c:f>
              <c:numCache>
                <c:formatCode>#,##0</c:formatCode>
                <c:ptCount val="5"/>
                <c:pt idx="0">
                  <c:v>1561.942237</c:v>
                </c:pt>
                <c:pt idx="1">
                  <c:v>2180.6103800000001</c:v>
                </c:pt>
                <c:pt idx="2">
                  <c:v>1642.9408670000021</c:v>
                </c:pt>
                <c:pt idx="3">
                  <c:v>5657.5767179999975</c:v>
                </c:pt>
                <c:pt idx="4">
                  <c:v>1402.7498014297321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39616"/>
        <c:axId val="166241408"/>
      </c:lineChart>
      <c:catAx>
        <c:axId val="166239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66241408"/>
        <c:crosses val="autoZero"/>
        <c:auto val="1"/>
        <c:lblAlgn val="ctr"/>
        <c:lblOffset val="100"/>
        <c:noMultiLvlLbl val="0"/>
      </c:catAx>
      <c:valAx>
        <c:axId val="166241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66239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02147495662215E-2"/>
          <c:y val="1.3610506596630323E-2"/>
          <c:w val="0.96819570500867613"/>
          <c:h val="0.87611777625041665"/>
        </c:manualLayout>
      </c:layout>
      <c:lineChart>
        <c:grouping val="standard"/>
        <c:varyColors val="0"/>
        <c:ser>
          <c:idx val="0"/>
          <c:order val="0"/>
          <c:tx>
            <c:strRef>
              <c:f>Plan1!$A$15</c:f>
              <c:strCache>
                <c:ptCount val="1"/>
                <c:pt idx="0">
                  <c:v>Índice de Despesas com Pessoal do Executivo (LRF)</c:v>
                </c:pt>
              </c:strCache>
            </c:strRef>
          </c:tx>
          <c:spPr>
            <a:ln w="127000">
              <a:solidFill>
                <a:srgbClr val="4F6228"/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2.9386232140259688E-3"/>
                  <c:y val="-2.72990837992394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Plan1!$B$15:$G$15</c:f>
              <c:numCache>
                <c:formatCode>#,##0.00</c:formatCode>
                <c:ptCount val="6"/>
                <c:pt idx="0">
                  <c:v>46.1</c:v>
                </c:pt>
                <c:pt idx="1">
                  <c:v>44.98</c:v>
                </c:pt>
                <c:pt idx="2">
                  <c:v>45.02</c:v>
                </c:pt>
                <c:pt idx="3">
                  <c:v>46.93</c:v>
                </c:pt>
                <c:pt idx="4">
                  <c:v>44.97</c:v>
                </c:pt>
                <c:pt idx="5">
                  <c:v>53.52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Plan1!$A$16</c:f>
              <c:strCache>
                <c:ptCount val="1"/>
                <c:pt idx="0">
                  <c:v>Índice de Despesas com Pessoal do Executivo (LRF) (Nov Proj)</c:v>
                </c:pt>
              </c:strCache>
            </c:strRef>
          </c:tx>
          <c:spPr>
            <a:ln w="76200">
              <a:solidFill>
                <a:srgbClr val="4F6228"/>
              </a:solidFill>
              <a:prstDash val="sysDash"/>
            </a:ln>
          </c:spPr>
          <c:marker>
            <c:symbol val="circle"/>
            <c:size val="10"/>
            <c:spPr>
              <a:solidFill>
                <a:srgbClr val="9BBB59">
                  <a:lumMod val="75000"/>
                </a:srgbClr>
              </a:solidFill>
              <a:ln>
                <a:solidFill>
                  <a:srgbClr val="0070C0"/>
                </a:solidFill>
              </a:ln>
            </c:spPr>
          </c:marker>
          <c:dPt>
            <c:idx val="4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</c:marker>
            <c:bubble3D val="0"/>
            <c:spPr>
              <a:ln w="76200">
                <a:solidFill>
                  <a:schemeClr val="accent6">
                    <a:lumMod val="75000"/>
                  </a:schemeClr>
                </a:solidFill>
                <a:prstDash val="sysDash"/>
              </a:ln>
            </c:spPr>
          </c:dPt>
          <c:dPt>
            <c:idx val="5"/>
            <c:bubble3D val="0"/>
            <c:spPr>
              <a:ln w="76200">
                <a:solidFill>
                  <a:schemeClr val="accent6">
                    <a:lumMod val="75000"/>
                  </a:schemeClr>
                </a:solidFill>
                <a:prstDash val="sysDash"/>
              </a:ln>
            </c:spPr>
          </c:dPt>
          <c:dLbls>
            <c:dLbl>
              <c:idx val="4"/>
              <c:layout>
                <c:manualLayout>
                  <c:x val="-8.940935060713151E-2"/>
                  <c:y val="-2.323432439840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Plan1!$B$16:$G$16</c:f>
              <c:numCache>
                <c:formatCode>#,##0.00</c:formatCode>
                <c:ptCount val="6"/>
                <c:pt idx="0">
                  <c:v>46.1</c:v>
                </c:pt>
                <c:pt idx="1">
                  <c:v>44.98</c:v>
                </c:pt>
                <c:pt idx="2">
                  <c:v>45.02</c:v>
                </c:pt>
                <c:pt idx="3">
                  <c:v>46.93</c:v>
                </c:pt>
                <c:pt idx="4">
                  <c:v>48.07</c:v>
                </c:pt>
                <c:pt idx="5">
                  <c:v>53.52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Plan1!$A$17</c:f>
              <c:strCache>
                <c:ptCount val="1"/>
                <c:pt idx="0">
                  <c:v>Limite Prudencial do executivo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Plan1!$B$17:$G$17</c:f>
              <c:numCache>
                <c:formatCode>#,##0.00</c:formatCode>
                <c:ptCount val="6"/>
                <c:pt idx="0">
                  <c:v>46.55</c:v>
                </c:pt>
                <c:pt idx="1">
                  <c:v>46.55</c:v>
                </c:pt>
                <c:pt idx="2">
                  <c:v>46.55</c:v>
                </c:pt>
                <c:pt idx="3">
                  <c:v>46.55</c:v>
                </c:pt>
                <c:pt idx="4">
                  <c:v>46.55</c:v>
                </c:pt>
                <c:pt idx="5">
                  <c:v>46.55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Plan1!$A$18</c:f>
              <c:strCache>
                <c:ptCount val="1"/>
                <c:pt idx="0">
                  <c:v>Limite de gasto do executivo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Plan1!$B$18:$G$18</c:f>
              <c:numCache>
                <c:formatCode>#,##0.00</c:formatCode>
                <c:ptCount val="6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88480"/>
        <c:axId val="95190016"/>
      </c:lineChart>
      <c:catAx>
        <c:axId val="951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95190016"/>
        <c:crosses val="autoZero"/>
        <c:auto val="1"/>
        <c:lblAlgn val="ctr"/>
        <c:lblOffset val="100"/>
        <c:noMultiLvlLbl val="0"/>
      </c:catAx>
      <c:valAx>
        <c:axId val="9519001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9518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000"/>
            </a:pPr>
            <a:endParaRPr lang="pt-BR" sz="3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Plan1!$A$25</c:f>
              <c:strCache>
                <c:ptCount val="1"/>
                <c:pt idx="0">
                  <c:v>Receita Primária 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27.110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28.317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Plan1!$B$25:$G$25</c:f>
              <c:numCache>
                <c:formatCode>General</c:formatCode>
                <c:ptCount val="6"/>
                <c:pt idx="0" formatCode="#,##0">
                  <c:v>13358</c:v>
                </c:pt>
                <c:pt idx="1">
                  <c:v>15084</c:v>
                </c:pt>
                <c:pt idx="2">
                  <c:v>16381</c:v>
                </c:pt>
                <c:pt idx="3" formatCode="#,##0">
                  <c:v>18915</c:v>
                </c:pt>
                <c:pt idx="4">
                  <c:v>27110</c:v>
                </c:pt>
                <c:pt idx="5">
                  <c:v>28317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Plan1!$A$26</c:f>
              <c:strCache>
                <c:ptCount val="1"/>
                <c:pt idx="0">
                  <c:v>Despesa Primária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pPr>
              <a:ln>
                <a:solidFill>
                  <a:srgbClr val="FFC000"/>
                </a:solidFill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28.836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29.086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Plan1!$B$26:$G$26</c:f>
              <c:numCache>
                <c:formatCode>General</c:formatCode>
                <c:ptCount val="6"/>
                <c:pt idx="0" formatCode="#,##0">
                  <c:v>13347</c:v>
                </c:pt>
                <c:pt idx="1">
                  <c:v>15398</c:v>
                </c:pt>
                <c:pt idx="2">
                  <c:v>17571</c:v>
                </c:pt>
                <c:pt idx="3" formatCode="#,##0">
                  <c:v>20893</c:v>
                </c:pt>
                <c:pt idx="4">
                  <c:v>28836</c:v>
                </c:pt>
                <c:pt idx="5">
                  <c:v>29086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Plan1!$A$27</c:f>
              <c:strCache>
                <c:ptCount val="1"/>
                <c:pt idx="0">
                  <c:v>Resultado Primário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pPr>
              <a:solidFill>
                <a:schemeClr val="accent2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Plan1!$B$27:$G$27</c:f>
              <c:numCache>
                <c:formatCode>#,##0</c:formatCode>
                <c:ptCount val="6"/>
                <c:pt idx="0">
                  <c:v>12</c:v>
                </c:pt>
                <c:pt idx="1">
                  <c:v>-314</c:v>
                </c:pt>
                <c:pt idx="2">
                  <c:v>-1189</c:v>
                </c:pt>
                <c:pt idx="3">
                  <c:v>-514</c:v>
                </c:pt>
                <c:pt idx="4">
                  <c:v>-1724</c:v>
                </c:pt>
                <c:pt idx="5">
                  <c:v>-769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124096"/>
        <c:axId val="95138176"/>
      </c:lineChart>
      <c:catAx>
        <c:axId val="95124096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none"/>
        <c:tickLblPos val="low"/>
        <c:txPr>
          <a:bodyPr/>
          <a:lstStyle/>
          <a:p>
            <a:pPr>
              <a:defRPr sz="2000"/>
            </a:pPr>
            <a:endParaRPr lang="pt-BR"/>
          </a:p>
        </c:txPr>
        <c:crossAx val="95138176"/>
        <c:crosses val="autoZero"/>
        <c:auto val="1"/>
        <c:lblAlgn val="ctr"/>
        <c:lblOffset val="100"/>
        <c:noMultiLvlLbl val="0"/>
      </c:catAx>
      <c:valAx>
        <c:axId val="95138176"/>
        <c:scaling>
          <c:orientation val="minMax"/>
          <c:max val="30000"/>
          <c:min val="-5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951240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'Composição Receita Tesouro'!$A$5</c:f>
              <c:strCache>
                <c:ptCount val="1"/>
                <c:pt idx="0">
                  <c:v>Receita Tributária</c:v>
                </c:pt>
              </c:strCache>
            </c:strRef>
          </c:tx>
          <c:spPr>
            <a:ln w="57150"/>
          </c:spPr>
          <c:marker>
            <c:symbol val="circle"/>
            <c:size val="6"/>
          </c:marker>
          <c:dPt>
            <c:idx val="4"/>
            <c:bubble3D val="0"/>
            <c:spPr>
              <a:ln w="57150">
                <a:prstDash val="sysDash"/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'Composição Receita Tesouro'!$B$2:$F$3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'Composição Receita Tesouro'!$B$5:$F$5</c:f>
              <c:numCache>
                <c:formatCode>#,##0</c:formatCode>
                <c:ptCount val="5"/>
                <c:pt idx="0">
                  <c:v>10287</c:v>
                </c:pt>
                <c:pt idx="1">
                  <c:v>11444</c:v>
                </c:pt>
                <c:pt idx="2">
                  <c:v>12665.997733999999</c:v>
                </c:pt>
                <c:pt idx="3">
                  <c:v>14255.603840000002</c:v>
                </c:pt>
                <c:pt idx="4">
                  <c:v>15511.679830000001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'Composição Receita Tesouro'!$A$6</c:f>
              <c:strCache>
                <c:ptCount val="1"/>
                <c:pt idx="0">
                  <c:v>Transferências Correntes</c:v>
                </c:pt>
              </c:strCache>
            </c:strRef>
          </c:tx>
          <c:spPr>
            <a:ln w="57150"/>
          </c:spPr>
          <c:marker>
            <c:symbol val="circle"/>
            <c:size val="6"/>
          </c:marker>
          <c:dPt>
            <c:idx val="4"/>
            <c:bubble3D val="0"/>
            <c:spPr>
              <a:ln w="57150">
                <a:prstDash val="sysDash"/>
              </a:ln>
            </c:spPr>
          </c:dPt>
          <c:dLbls>
            <c:dLbl>
              <c:idx val="3"/>
              <c:layout>
                <c:manualLayout>
                  <c:x val="-2.8750218722659676E-2"/>
                  <c:y val="-4.1691377014447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'Composição Receita Tesouro'!$B$2:$F$3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'Composição Receita Tesouro'!$B$6:$F$6</c:f>
              <c:numCache>
                <c:formatCode>#,##0</c:formatCode>
                <c:ptCount val="5"/>
                <c:pt idx="0">
                  <c:v>1547</c:v>
                </c:pt>
                <c:pt idx="1">
                  <c:v>1604</c:v>
                </c:pt>
                <c:pt idx="2">
                  <c:v>1752.5798339999999</c:v>
                </c:pt>
                <c:pt idx="3">
                  <c:v>7944</c:v>
                </c:pt>
                <c:pt idx="4">
                  <c:v>7500.7825446242477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'Composição Receita Tesouro'!$A$7</c:f>
              <c:strCache>
                <c:ptCount val="1"/>
                <c:pt idx="0">
                  <c:v>Outras Receitas</c:v>
                </c:pt>
              </c:strCache>
            </c:strRef>
          </c:tx>
          <c:spPr>
            <a:ln w="57150"/>
          </c:spPr>
          <c:marker>
            <c:symbol val="circle"/>
            <c:size val="6"/>
          </c:marker>
          <c:dPt>
            <c:idx val="4"/>
            <c:bubble3D val="0"/>
            <c:spPr>
              <a:ln w="57150">
                <a:prstDash val="sysDash"/>
              </a:ln>
            </c:spPr>
          </c:dPt>
          <c:dLbls>
            <c:dLbl>
              <c:idx val="3"/>
              <c:layout>
                <c:manualLayout>
                  <c:x val="-2.3281277340332463E-2"/>
                  <c:y val="4.266407801324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68535340024786E-2"/>
                  <c:y val="5.021941336280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'Composição Receita Tesouro'!$B$2:$F$3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'Composição Receita Tesouro'!$B$7:$F$7</c:f>
              <c:numCache>
                <c:formatCode>#,##0</c:formatCode>
                <c:ptCount val="5"/>
                <c:pt idx="0">
                  <c:v>4103</c:v>
                </c:pt>
                <c:pt idx="1">
                  <c:v>4187</c:v>
                </c:pt>
                <c:pt idx="2">
                  <c:v>4497</c:v>
                </c:pt>
                <c:pt idx="3">
                  <c:v>7266</c:v>
                </c:pt>
                <c:pt idx="4">
                  <c:v>6974.6082097658154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27232"/>
        <c:axId val="92128768"/>
      </c:lineChart>
      <c:catAx>
        <c:axId val="9212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2128768"/>
        <c:crosses val="autoZero"/>
        <c:auto val="1"/>
        <c:lblAlgn val="ctr"/>
        <c:lblOffset val="100"/>
        <c:noMultiLvlLbl val="0"/>
      </c:catAx>
      <c:valAx>
        <c:axId val="92128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921272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971563856027"/>
          <c:y val="3.5525901367592242E-3"/>
          <c:w val="0.85456323612814911"/>
          <c:h val="0.9964474098632387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327239873910281"/>
                  <c:y val="-8.573427268959822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9090201664490431E-2"/>
                  <c:y val="-1.8350600911728191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3.149122700111186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0.20722668460412341"/>
                  <c:y val="1.01851636966431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'Composição Receitas Correntes'!$A$6:$A$14</c:f>
              <c:strCache>
                <c:ptCount val="9"/>
                <c:pt idx="0">
                  <c:v>  Tributária</c:v>
                </c:pt>
                <c:pt idx="1">
                  <c:v>  Contribuições</c:v>
                </c:pt>
                <c:pt idx="2">
                  <c:v>  Patrimonial</c:v>
                </c:pt>
                <c:pt idx="3">
                  <c:v>  Agropecuária</c:v>
                </c:pt>
                <c:pt idx="4">
                  <c:v>  Industrial</c:v>
                </c:pt>
                <c:pt idx="5">
                  <c:v>  Serviços</c:v>
                </c:pt>
                <c:pt idx="6">
                  <c:v>  Transferencias Correntes</c:v>
                </c:pt>
                <c:pt idx="7">
                  <c:v>  Outras Receitas Correntes</c:v>
                </c:pt>
                <c:pt idx="8">
                  <c:v>  Intra-Orçamentárias Correntes</c:v>
                </c:pt>
              </c:strCache>
            </c:strRef>
          </c:cat>
          <c:val>
            <c:numRef>
              <c:f>'Composição Receitas Correntes'!$B$6:$B$14</c:f>
              <c:numCache>
                <c:formatCode>#,##0</c:formatCode>
                <c:ptCount val="9"/>
                <c:pt idx="0">
                  <c:v>15511679830</c:v>
                </c:pt>
                <c:pt idx="1">
                  <c:v>2388018765.1770744</c:v>
                </c:pt>
                <c:pt idx="2">
                  <c:v>559104326.04317451</c:v>
                </c:pt>
                <c:pt idx="3">
                  <c:v>4513.7357391000005</c:v>
                </c:pt>
                <c:pt idx="4">
                  <c:v>6911.5944553319996</c:v>
                </c:pt>
                <c:pt idx="5">
                  <c:v>482699345.03673041</c:v>
                </c:pt>
                <c:pt idx="6">
                  <c:v>7500782544.6242504</c:v>
                </c:pt>
                <c:pt idx="7">
                  <c:v>1039593762.7958034</c:v>
                </c:pt>
                <c:pt idx="8">
                  <c:v>598912620.04630673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3971563856027"/>
          <c:y val="1.1973642768338181E-2"/>
          <c:w val="0.78611812342552667"/>
          <c:h val="0.9880263572316601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8352692814843592E-2"/>
                  <c:y val="-4.1946015969735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177888734101735E-2"/>
                  <c:y val="2.04291759605058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3460693262925016"/>
                  <c:y val="-7.87530018032186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4.6901172529313216E-2"/>
                  <c:y val="4.42105263157894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4.7064484934307522E-3"/>
                  <c:y val="-7.872878796942796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5.0371910579011171E-2"/>
                  <c:y val="8.57525801976419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3.1507228252790391E-2"/>
                  <c:y val="-3.9528905620173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4.2330010360376287E-3"/>
                  <c:y val="-0.14136267622685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%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'Composição Receitas Tributárias'!$A$20:$A$28</c:f>
              <c:strCache>
                <c:ptCount val="9"/>
                <c:pt idx="0">
                  <c:v>  IPTU</c:v>
                </c:pt>
                <c:pt idx="1">
                  <c:v>  IR</c:v>
                </c:pt>
                <c:pt idx="2">
                  <c:v>  IPVA</c:v>
                </c:pt>
                <c:pt idx="3">
                  <c:v>  ITCD</c:v>
                </c:pt>
                <c:pt idx="4">
                  <c:v>  ITBI</c:v>
                </c:pt>
                <c:pt idx="5">
                  <c:v>  ICMS</c:v>
                </c:pt>
                <c:pt idx="6">
                  <c:v>  ISS</c:v>
                </c:pt>
                <c:pt idx="7">
                  <c:v>  Simples</c:v>
                </c:pt>
                <c:pt idx="8">
                  <c:v>  Taxas</c:v>
                </c:pt>
              </c:strCache>
            </c:strRef>
          </c:cat>
          <c:val>
            <c:numRef>
              <c:f>'Composição Receitas Tributárias'!$B$20:$B$28</c:f>
              <c:numCache>
                <c:formatCode>#,##0</c:formatCode>
                <c:ptCount val="9"/>
                <c:pt idx="0">
                  <c:v>575498680</c:v>
                </c:pt>
                <c:pt idx="1">
                  <c:v>3738505236.0000005</c:v>
                </c:pt>
                <c:pt idx="2">
                  <c:v>802973509</c:v>
                </c:pt>
                <c:pt idx="3">
                  <c:v>84219771</c:v>
                </c:pt>
                <c:pt idx="4">
                  <c:v>382663480</c:v>
                </c:pt>
                <c:pt idx="5">
                  <c:v>7715371911</c:v>
                </c:pt>
                <c:pt idx="6">
                  <c:v>1617782230</c:v>
                </c:pt>
                <c:pt idx="7">
                  <c:v>388295064</c:v>
                </c:pt>
                <c:pt idx="8">
                  <c:v>206369949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26069215942554E-2"/>
          <c:y val="0.12015295084171944"/>
          <c:w val="0.83115316300686959"/>
          <c:h val="0.77092676837076579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3.8525963149078725E-2"/>
                  <c:y val="0.107162735115491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2.0100567582785764E-2"/>
                  <c:y val="1.204051158058461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6750550653530195E-2"/>
                  <c:y val="4.52567649418044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4.6901172529313216E-2"/>
                  <c:y val="-3.6551148362172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3.2523437643587415E-2"/>
                  <c:y val="-2.88462100702261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8.3752093802345207E-3"/>
                  <c:y val="-7.80568697104130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8.0405612001944779E-2"/>
                  <c:y val="3.12229562212385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5.0251256281406975E-3"/>
                  <c:y val="-7.5789473684210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4.0201005025125629E-2"/>
                  <c:y val="7.9128947239183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0.14907872696817417"/>
                  <c:y val="2.91060291060291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%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'Composição Rec Transf Correntes'!$A$6:$A$12</c:f>
              <c:strCache>
                <c:ptCount val="7"/>
                <c:pt idx="0">
                  <c:v>  FCDF Saúde</c:v>
                </c:pt>
                <c:pt idx="1">
                  <c:v>  FCDF Educação</c:v>
                </c:pt>
                <c:pt idx="2">
                  <c:v>  Recursos SUS</c:v>
                </c:pt>
                <c:pt idx="3">
                  <c:v>  FPE</c:v>
                </c:pt>
                <c:pt idx="4">
                  <c:v>  FNDE</c:v>
                </c:pt>
                <c:pt idx="5">
                  <c:v>  FPM</c:v>
                </c:pt>
                <c:pt idx="6">
                  <c:v>  Convênios</c:v>
                </c:pt>
              </c:strCache>
            </c:strRef>
          </c:cat>
          <c:val>
            <c:numRef>
              <c:f>'Composição Rec Transf Correntes'!$B$6:$B$12</c:f>
              <c:numCache>
                <c:formatCode>#,##0</c:formatCode>
                <c:ptCount val="7"/>
                <c:pt idx="0">
                  <c:v>3044060791.0652628</c:v>
                </c:pt>
                <c:pt idx="1">
                  <c:v>2422195479.154984</c:v>
                </c:pt>
                <c:pt idx="2">
                  <c:v>676350335.01839995</c:v>
                </c:pt>
                <c:pt idx="3">
                  <c:v>566674898</c:v>
                </c:pt>
                <c:pt idx="4">
                  <c:v>464089503.88527924</c:v>
                </c:pt>
                <c:pt idx="5">
                  <c:v>149818713.8900001</c:v>
                </c:pt>
                <c:pt idx="6">
                  <c:v>92918933.194871932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39803045563287E-2"/>
          <c:y val="8.8501277635818235E-2"/>
          <c:w val="0.90177002191013378"/>
          <c:h val="0.7858281619502589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5.0251247129189762E-2"/>
                  <c:y val="-0.140031861539194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3836668421177245"/>
                  <c:y val="-3.09983414541241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7.2442770475411714E-2"/>
                  <c:y val="-3.20904820099354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5672666607171152E-2"/>
                  <c:y val="-2.44369673210913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0688224987751822"/>
                  <c:y val="-9.4587704540765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8.3752093802345207E-3"/>
                  <c:y val="-7.80568697104130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4.8576214405360127E-2"/>
                  <c:y val="-7.55268715111235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5.0251256281406975E-3"/>
                  <c:y val="-7.5789473684210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4.0201005025125629E-2"/>
                  <c:y val="7.9128947239183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0.14907872696817417"/>
                  <c:y val="2.91060291060291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'Composição Receitas Capital'!$A$16:$A$20</c:f>
              <c:strCache>
                <c:ptCount val="5"/>
                <c:pt idx="0">
                  <c:v>  Operações de Crédito</c:v>
                </c:pt>
                <c:pt idx="1">
                  <c:v>  Alienação de Bens</c:v>
                </c:pt>
                <c:pt idx="2">
                  <c:v>  Amortizações</c:v>
                </c:pt>
                <c:pt idx="3">
                  <c:v>  Transferências de Capital</c:v>
                </c:pt>
                <c:pt idx="4">
                  <c:v>  Intraorçamentárias</c:v>
                </c:pt>
              </c:strCache>
            </c:strRef>
          </c:cat>
          <c:val>
            <c:numRef>
              <c:f>'Composição Receitas Capital'!$B$16:$B$20</c:f>
              <c:numCache>
                <c:formatCode>#,##0</c:formatCode>
                <c:ptCount val="5"/>
                <c:pt idx="0">
                  <c:v>1260272519</c:v>
                </c:pt>
                <c:pt idx="1">
                  <c:v>7000000</c:v>
                </c:pt>
                <c:pt idx="2">
                  <c:v>79286557.644545898</c:v>
                </c:pt>
                <c:pt idx="3">
                  <c:v>552608630.22597241</c:v>
                </c:pt>
                <c:pt idx="4">
                  <c:v>7100258.466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Plan1!$A$6</c:f>
              <c:strCache>
                <c:ptCount val="1"/>
                <c:pt idx="0">
                  <c:v>Evolução do Fundo Constitucional do DF</c:v>
                </c:pt>
              </c:strCache>
            </c:strRef>
          </c:tx>
          <c:spPr>
            <a:ln w="101600"/>
          </c:spP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Plan1!$B$6:$G$6</c:f>
              <c:numCache>
                <c:formatCode>#,##0</c:formatCode>
                <c:ptCount val="6"/>
                <c:pt idx="0">
                  <c:v>8748</c:v>
                </c:pt>
                <c:pt idx="1">
                  <c:v>9968</c:v>
                </c:pt>
                <c:pt idx="2">
                  <c:v>10694.932178999999</c:v>
                </c:pt>
                <c:pt idx="3">
                  <c:v>11664.812281930912</c:v>
                </c:pt>
                <c:pt idx="4">
                  <c:v>12400</c:v>
                </c:pt>
                <c:pt idx="5">
                  <c:v>12400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Plan1!$A$7</c:f>
              <c:strCache>
                <c:ptCount val="1"/>
                <c:pt idx="0">
                  <c:v>Segurança Pública</c:v>
                </c:pt>
              </c:strCache>
            </c:strRef>
          </c:tx>
          <c:spPr>
            <a:ln w="63500"/>
          </c:spPr>
          <c:dLbls>
            <c:dLbl>
              <c:idx val="3"/>
              <c:layout>
                <c:manualLayout>
                  <c:x val="-3.3073685682393432E-2"/>
                  <c:y val="-7.9327897398042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093766125921939E-2"/>
                  <c:y val="-0.1056886360874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Plan1!$B$7:$G$7</c:f>
              <c:numCache>
                <c:formatCode>#,##0</c:formatCode>
                <c:ptCount val="6"/>
                <c:pt idx="0">
                  <c:v>4492</c:v>
                </c:pt>
                <c:pt idx="1">
                  <c:v>4865</c:v>
                </c:pt>
                <c:pt idx="2">
                  <c:v>4863</c:v>
                </c:pt>
                <c:pt idx="3">
                  <c:v>4910</c:v>
                </c:pt>
                <c:pt idx="4">
                  <c:v>6407</c:v>
                </c:pt>
                <c:pt idx="5">
                  <c:v>6932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Plan1!$A$8</c:f>
              <c:strCache>
                <c:ptCount val="1"/>
                <c:pt idx="0">
                  <c:v>Educação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3.4583725904157391E-2"/>
                  <c:y val="4.7682934469128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83725904157391E-2"/>
                  <c:y val="4.768293446912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73685682393432E-2"/>
                  <c:y val="4.5286503679181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093766125921939E-2"/>
                  <c:y val="8.123296552838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778953602075592E-2"/>
                  <c:y val="7.9850734849957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037136043325887E-2"/>
                  <c:y val="5.2367040455998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Plan1!$B$8:$G$8</c:f>
              <c:numCache>
                <c:formatCode>#,##0</c:formatCode>
                <c:ptCount val="6"/>
                <c:pt idx="0">
                  <c:v>1787</c:v>
                </c:pt>
                <c:pt idx="1">
                  <c:v>2248</c:v>
                </c:pt>
                <c:pt idx="2">
                  <c:v>2889</c:v>
                </c:pt>
                <c:pt idx="3">
                  <c:v>2892</c:v>
                </c:pt>
                <c:pt idx="4">
                  <c:v>2854</c:v>
                </c:pt>
                <c:pt idx="5">
                  <c:v>2424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Plan1!$A$9</c:f>
              <c:strCache>
                <c:ptCount val="1"/>
                <c:pt idx="0">
                  <c:v>Saúde</c:v>
                </c:pt>
              </c:strCache>
            </c:strRef>
          </c:tx>
          <c:spPr>
            <a:ln w="635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Plan1!$B$9:$G$9</c:f>
              <c:numCache>
                <c:formatCode>#,##0</c:formatCode>
                <c:ptCount val="6"/>
                <c:pt idx="0">
                  <c:v>2286</c:v>
                </c:pt>
                <c:pt idx="1">
                  <c:v>2653</c:v>
                </c:pt>
                <c:pt idx="2">
                  <c:v>2979</c:v>
                </c:pt>
                <c:pt idx="3">
                  <c:v>3306</c:v>
                </c:pt>
                <c:pt idx="4">
                  <c:v>3139</c:v>
                </c:pt>
                <c:pt idx="5">
                  <c:v>3044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727232"/>
        <c:axId val="161728768"/>
      </c:lineChart>
      <c:catAx>
        <c:axId val="1617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61728768"/>
        <c:crosses val="autoZero"/>
        <c:auto val="1"/>
        <c:lblAlgn val="ctr"/>
        <c:lblOffset val="100"/>
        <c:noMultiLvlLbl val="0"/>
      </c:catAx>
      <c:valAx>
        <c:axId val="1617287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617272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971563856027"/>
          <c:y val="3.5525901367592242E-3"/>
          <c:w val="0.85456323612814933"/>
          <c:h val="0.9964474098632384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8174204355108958"/>
                  <c:y val="-0.1654741815167845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0077850146280046"/>
                  <c:y val="3.890548302179988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0596183757360295"/>
                  <c:y val="-4.49845682847188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4.9714715308827831E-2"/>
                  <c:y val="-5.08330296741076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4319220775794991"/>
                  <c:y val="-4.22639775661844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29089964256980438"/>
                  <c:y val="-4.43591249682499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'Despesas por Grupo'!$A$5:$A$10</c:f>
              <c:strCache>
                <c:ptCount val="6"/>
                <c:pt idx="0">
                  <c:v>  Pessoal e Encargos Sociais</c:v>
                </c:pt>
                <c:pt idx="1">
                  <c:v>  Custeio¹</c:v>
                </c:pt>
                <c:pt idx="2">
                  <c:v>  Investimentos</c:v>
                </c:pt>
                <c:pt idx="3">
                  <c:v>  Dívida²</c:v>
                </c:pt>
                <c:pt idx="4">
                  <c:v>  Demais Despesas³</c:v>
                </c:pt>
                <c:pt idx="5">
                  <c:v>  Reservas*</c:v>
                </c:pt>
              </c:strCache>
            </c:strRef>
          </c:cat>
          <c:val>
            <c:numRef>
              <c:f>'Despesas por Grupo'!$B$5:$B$10</c:f>
              <c:numCache>
                <c:formatCode>#,##0</c:formatCode>
                <c:ptCount val="6"/>
                <c:pt idx="0">
                  <c:v>20412912718.652397</c:v>
                </c:pt>
                <c:pt idx="1">
                  <c:v>5787357531.6910114</c:v>
                </c:pt>
                <c:pt idx="2">
                  <c:v>1402749801.4297359</c:v>
                </c:pt>
                <c:pt idx="3">
                  <c:v>301188466</c:v>
                </c:pt>
                <c:pt idx="4">
                  <c:v>600159877.37046337</c:v>
                </c:pt>
                <c:pt idx="5">
                  <c:v>1482702189.7429721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1418798844028"/>
          <c:y val="0.14960260490538627"/>
          <c:w val="0.87932253470746546"/>
          <c:h val="0.66075774167023682"/>
        </c:manualLayout>
      </c:layout>
      <c:lineChart>
        <c:grouping val="standard"/>
        <c:varyColors val="0"/>
        <c:ser>
          <c:idx val="0"/>
          <c:order val="0"/>
          <c:tx>
            <c:strRef>
              <c:f>Plan1!$A$10</c:f>
              <c:strCache>
                <c:ptCount val="1"/>
                <c:pt idx="0">
                  <c:v>Pessoal</c:v>
                </c:pt>
              </c:strCache>
            </c:strRef>
          </c:tx>
          <c:spPr>
            <a:ln w="63500"/>
          </c:spPr>
          <c:dLbls>
            <c:dLbl>
              <c:idx val="3"/>
              <c:layout>
                <c:manualLayout>
                  <c:x val="-7.0163356349994752E-2"/>
                  <c:y val="-4.9019102373393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199307481303629E-2"/>
                  <c:y val="5.4479251764943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Plan1!$B$10:$G$10</c:f>
              <c:numCache>
                <c:formatCode>#,##0</c:formatCode>
                <c:ptCount val="6"/>
                <c:pt idx="0">
                  <c:v>7779</c:v>
                </c:pt>
                <c:pt idx="1">
                  <c:v>8666</c:v>
                </c:pt>
                <c:pt idx="2">
                  <c:v>9582.582663090001</c:v>
                </c:pt>
                <c:pt idx="3">
                  <c:v>10960</c:v>
                </c:pt>
                <c:pt idx="4">
                  <c:v>16896</c:v>
                </c:pt>
                <c:pt idx="5">
                  <c:v>20413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Plan1!$A$11</c:f>
              <c:strCache>
                <c:ptCount val="1"/>
              </c:strCache>
            </c:strRef>
          </c:tx>
          <c:spPr>
            <a:ln w="63500"/>
          </c:spPr>
          <c:dPt>
            <c:idx val="4"/>
            <c:bubble3D val="0"/>
            <c:spPr>
              <a:ln w="63500">
                <a:prstDash val="dash"/>
              </a:ln>
            </c:spPr>
          </c:dPt>
          <c:dPt>
            <c:idx val="5"/>
            <c:bubble3D val="0"/>
            <c:spPr>
              <a:ln w="63500">
                <a:prstDash val="dash"/>
              </a:ln>
            </c:spPr>
          </c:dPt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Plan1!$B$11:$G$11</c:f>
              <c:numCache>
                <c:formatCode>General</c:formatCode>
                <c:ptCount val="6"/>
                <c:pt idx="3" formatCode="#,##0">
                  <c:v>10960</c:v>
                </c:pt>
                <c:pt idx="4" formatCode="#,##0">
                  <c:v>18707</c:v>
                </c:pt>
                <c:pt idx="5" formatCode="#,##0">
                  <c:v>20413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Plan1!$A$12</c:f>
              <c:strCache>
                <c:ptCount val="1"/>
                <c:pt idx="0">
                  <c:v>Custeio</c:v>
                </c:pt>
              </c:strCache>
            </c:strRef>
          </c:tx>
          <c:spPr>
            <a:ln w="63500"/>
          </c:spPr>
          <c:dLbls>
            <c:dLbl>
              <c:idx val="4"/>
              <c:layout>
                <c:manualLayout>
                  <c:x val="-1.6964792738751493E-2"/>
                  <c:y val="-7.203172774228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259015347949492E-2"/>
                  <c:y val="-5.9580158918122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Plan1!$B$12:$G$12</c:f>
              <c:numCache>
                <c:formatCode>#,##0</c:formatCode>
                <c:ptCount val="6"/>
                <c:pt idx="0">
                  <c:v>4570</c:v>
                </c:pt>
                <c:pt idx="1">
                  <c:v>4978</c:v>
                </c:pt>
                <c:pt idx="2">
                  <c:v>5767.6650802300001</c:v>
                </c:pt>
                <c:pt idx="3">
                  <c:v>5754</c:v>
                </c:pt>
                <c:pt idx="4">
                  <c:v>5618</c:v>
                </c:pt>
                <c:pt idx="5">
                  <c:v>5787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Plan1!$A$13</c:f>
              <c:strCache>
                <c:ptCount val="1"/>
              </c:strCache>
            </c:strRef>
          </c:tx>
          <c:spPr>
            <a:ln w="63500">
              <a:prstDash val="dash"/>
            </a:ln>
          </c:spPr>
          <c:dLbls>
            <c:dLbl>
              <c:idx val="0"/>
              <c:layout>
                <c:manualLayout>
                  <c:x val="-3.6424474929715414E-2"/>
                  <c:y val="3.6346000835570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79478814715272E-2"/>
                  <c:y val="3.2121578217679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109631538434063E-2"/>
                  <c:y val="3.6346000835570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8795738043854589E-2"/>
                  <c:y val="-9.6723311628005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944171956668155E-2"/>
                  <c:y val="-0.100948066877599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Plan1!$B$13:$G$13</c:f>
              <c:numCache>
                <c:formatCode>General</c:formatCode>
                <c:ptCount val="6"/>
                <c:pt idx="3" formatCode="#,##0">
                  <c:v>5754</c:v>
                </c:pt>
                <c:pt idx="4" formatCode="#,##0">
                  <c:v>6600</c:v>
                </c:pt>
                <c:pt idx="5" formatCode="#,##0">
                  <c:v>6200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Plan1!$A$14</c:f>
              <c:strCache>
                <c:ptCount val="1"/>
                <c:pt idx="0">
                  <c:v>Investimento</c:v>
                </c:pt>
              </c:strCache>
            </c:strRef>
          </c:tx>
          <c:dLbls>
            <c:dLbl>
              <c:idx val="4"/>
              <c:layout>
                <c:manualLayout>
                  <c:x val="-3.9833232304356161E-2"/>
                  <c:y val="5.2367040455998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457780899192814E-3"/>
                  <c:y val="1.5021857573321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Plan1!$B$14:$G$14</c:f>
              <c:numCache>
                <c:formatCode>#,##0</c:formatCode>
                <c:ptCount val="6"/>
                <c:pt idx="0">
                  <c:v>975</c:v>
                </c:pt>
                <c:pt idx="1">
                  <c:v>1562</c:v>
                </c:pt>
                <c:pt idx="2">
                  <c:v>2180.6103801300001</c:v>
                </c:pt>
                <c:pt idx="3">
                  <c:v>1643</c:v>
                </c:pt>
                <c:pt idx="4">
                  <c:v>5315</c:v>
                </c:pt>
                <c:pt idx="5">
                  <c:v>1403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Plan1!$A$15</c:f>
              <c:strCache>
                <c:ptCount val="1"/>
                <c:pt idx="0">
                  <c:v>Demais Despesas</c:v>
                </c:pt>
              </c:strCache>
            </c:strRef>
          </c:tx>
          <c:dLbls>
            <c:dLbl>
              <c:idx val="5"/>
              <c:layout>
                <c:manualLayout>
                  <c:x val="-3.6947939966323291E-2"/>
                  <c:y val="-4.8310774571659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Plan1!$B$5:$G$5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Plan1!$B$15:$G$15</c:f>
              <c:numCache>
                <c:formatCode>#,##0</c:formatCode>
                <c:ptCount val="6"/>
                <c:pt idx="0">
                  <c:v>484</c:v>
                </c:pt>
                <c:pt idx="1">
                  <c:v>612</c:v>
                </c:pt>
                <c:pt idx="2">
                  <c:v>602.23144912999624</c:v>
                </c:pt>
                <c:pt idx="3">
                  <c:v>652</c:v>
                </c:pt>
                <c:pt idx="4">
                  <c:v>1636</c:v>
                </c:pt>
                <c:pt idx="5">
                  <c:v>2384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383744"/>
        <c:axId val="162385280"/>
      </c:lineChart>
      <c:catAx>
        <c:axId val="1623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62385280"/>
        <c:crosses val="autoZero"/>
        <c:auto val="1"/>
        <c:lblAlgn val="ctr"/>
        <c:lblOffset val="100"/>
        <c:noMultiLvlLbl val="0"/>
      </c:catAx>
      <c:valAx>
        <c:axId val="162385280"/>
        <c:scaling>
          <c:orientation val="minMax"/>
          <c:max val="210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62383744"/>
        <c:crosses val="autoZero"/>
        <c:crossBetween val="between"/>
        <c:majorUnit val="5000"/>
        <c:minorUnit val="1000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FF2DF-B558-4BC4-9013-08716595EA5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B79369-6A34-4E6F-99FE-DDFD9A464279}">
      <dgm:prSet phldrT="[Texto]" custT="1"/>
      <dgm:spPr/>
      <dgm:t>
        <a:bodyPr/>
        <a:lstStyle/>
        <a:p>
          <a:endParaRPr lang="pt-BR" sz="1400" dirty="0"/>
        </a:p>
      </dgm:t>
    </dgm:pt>
    <dgm:pt modelId="{9C9F1F03-DC93-4E3D-A9BF-09C131DA4C65}" type="parTrans" cxnId="{2DFAC15B-514F-4A2A-98A0-E1945F1A6800}">
      <dgm:prSet/>
      <dgm:spPr/>
      <dgm:t>
        <a:bodyPr/>
        <a:lstStyle/>
        <a:p>
          <a:endParaRPr lang="pt-BR"/>
        </a:p>
      </dgm:t>
    </dgm:pt>
    <dgm:pt modelId="{679A7DF1-B807-4C3B-82F9-3AC2D4E4DC6C}" type="sibTrans" cxnId="{2DFAC15B-514F-4A2A-98A0-E1945F1A6800}">
      <dgm:prSet/>
      <dgm:spPr/>
      <dgm:t>
        <a:bodyPr/>
        <a:lstStyle/>
        <a:p>
          <a:endParaRPr lang="pt-BR"/>
        </a:p>
      </dgm:t>
    </dgm:pt>
    <dgm:pt modelId="{4DBB9D6E-AD8F-4A7B-B8E5-7F26314C7183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1400" dirty="0"/>
        </a:p>
      </dgm:t>
    </dgm:pt>
    <dgm:pt modelId="{21BDB371-95DD-42C0-A69B-FE1D646E8C16}" type="sibTrans" cxnId="{C73DEDA1-AA11-4996-8F2F-E86A7531B1BC}">
      <dgm:prSet/>
      <dgm:spPr/>
      <dgm:t>
        <a:bodyPr/>
        <a:lstStyle/>
        <a:p>
          <a:endParaRPr lang="pt-BR"/>
        </a:p>
      </dgm:t>
    </dgm:pt>
    <dgm:pt modelId="{C3BC423F-4630-408A-93E7-9ECECD286119}" type="parTrans" cxnId="{C73DEDA1-AA11-4996-8F2F-E86A7531B1BC}">
      <dgm:prSet/>
      <dgm:spPr/>
      <dgm:t>
        <a:bodyPr/>
        <a:lstStyle/>
        <a:p>
          <a:endParaRPr lang="pt-BR"/>
        </a:p>
      </dgm:t>
    </dgm:pt>
    <dgm:pt modelId="{959F9143-F9C6-43D0-878B-1BA2EF463730}">
      <dgm:prSet phldrT="[Texto]" phldr="1"/>
      <dgm:spPr/>
      <dgm:t>
        <a:bodyPr/>
        <a:lstStyle/>
        <a:p>
          <a:endParaRPr lang="pt-BR" dirty="0"/>
        </a:p>
      </dgm:t>
    </dgm:pt>
    <dgm:pt modelId="{513EC74A-1266-4A3A-8CAD-1D10F8D9CD3C}" type="sibTrans" cxnId="{4983227C-68F4-4031-ADDB-42EAC8593255}">
      <dgm:prSet/>
      <dgm:spPr/>
      <dgm:t>
        <a:bodyPr/>
        <a:lstStyle/>
        <a:p>
          <a:endParaRPr lang="pt-BR"/>
        </a:p>
      </dgm:t>
    </dgm:pt>
    <dgm:pt modelId="{4CA22920-A4A0-43B1-94A7-5C8150F2939C}" type="parTrans" cxnId="{4983227C-68F4-4031-ADDB-42EAC8593255}">
      <dgm:prSet/>
      <dgm:spPr/>
      <dgm:t>
        <a:bodyPr/>
        <a:lstStyle/>
        <a:p>
          <a:endParaRPr lang="pt-BR"/>
        </a:p>
      </dgm:t>
    </dgm:pt>
    <dgm:pt modelId="{A3E8C490-44D3-4DB4-87A7-CC43179A9C57}" type="pres">
      <dgm:prSet presAssocID="{635FF2DF-B558-4BC4-9013-08716595EA5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47D743-1104-4F00-AC57-81E700800287}" type="pres">
      <dgm:prSet presAssocID="{4DBB9D6E-AD8F-4A7B-B8E5-7F26314C7183}" presName="circle1" presStyleLbl="lnNode1" presStyleIdx="0" presStyleCnt="3" custFlipVert="1" custFlipHor="0" custScaleX="39360" custScaleY="55685" custLinFactX="-100000" custLinFactY="-200000" custLinFactNeighborX="-104778" custLinFactNeighborY="-210822"/>
      <dgm:spPr>
        <a:prstGeom prst="mathMinus">
          <a:avLst/>
        </a:prstGeom>
      </dgm:spPr>
    </dgm:pt>
    <dgm:pt modelId="{7CF54D4B-371E-4171-BECB-DBAA32361A09}" type="pres">
      <dgm:prSet presAssocID="{4DBB9D6E-AD8F-4A7B-B8E5-7F26314C7183}" presName="text1" presStyleLbl="revTx" presStyleIdx="0" presStyleCnt="3" custScaleX="135197" custScaleY="23004" custLinFactY="128823" custLinFactNeighborX="16872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6AAEB-7555-4D8F-8FAC-BCF67BC7D87D}" type="pres">
      <dgm:prSet presAssocID="{4DBB9D6E-AD8F-4A7B-B8E5-7F26314C7183}" presName="line1" presStyleLbl="callout" presStyleIdx="0" presStyleCnt="6" custLinFactX="-52477" custLinFactY="-500000" custLinFactNeighborX="-100000" custLinFactNeighborY="-527623"/>
      <dgm:spPr/>
    </dgm:pt>
    <dgm:pt modelId="{82C4615D-1C7B-42A7-AD9B-8C69BAB64566}" type="pres">
      <dgm:prSet presAssocID="{4DBB9D6E-AD8F-4A7B-B8E5-7F26314C7183}" presName="d1" presStyleLbl="callout" presStyleIdx="1" presStyleCnt="6" custScaleX="70926" custScaleY="53724" custLinFactNeighborX="-37192" custLinFactNeighborY="-17507"/>
      <dgm:spPr/>
    </dgm:pt>
    <dgm:pt modelId="{EB6E9ED7-5E06-4CAE-9D5E-497EF89DE14C}" type="pres">
      <dgm:prSet presAssocID="{FCB79369-6A34-4E6F-99FE-DDFD9A464279}" presName="circle2" presStyleLbl="lnNode1" presStyleIdx="1" presStyleCnt="3" custScaleX="85309" custScaleY="80453" custLinFactNeighborX="-6704" custLinFactNeighborY="-7886"/>
      <dgm:spPr/>
    </dgm:pt>
    <dgm:pt modelId="{14FAF321-5AFB-40DF-BB3D-67F45D25A0AA}" type="pres">
      <dgm:prSet presAssocID="{FCB79369-6A34-4E6F-99FE-DDFD9A464279}" presName="text2" presStyleLbl="revTx" presStyleIdx="1" presStyleCnt="3" custScaleX="117598" custScaleY="43998" custLinFactNeighborX="-23114" custLinFactNeighborY="-45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68F1D-A63F-45EC-9816-8B04BE3071F4}" type="pres">
      <dgm:prSet presAssocID="{FCB79369-6A34-4E6F-99FE-DDFD9A464279}" presName="line2" presStyleLbl="callout" presStyleIdx="2" presStyleCnt="6" custFlipVert="1" custSzY="45722" custScaleX="155686" custLinFactX="200000" custLinFactY="-3100000" custLinFactNeighborX="297055" custLinFactNeighborY="-3107430"/>
      <dgm:spPr/>
      <dgm:t>
        <a:bodyPr/>
        <a:lstStyle/>
        <a:p>
          <a:endParaRPr lang="pt-BR"/>
        </a:p>
      </dgm:t>
    </dgm:pt>
    <dgm:pt modelId="{F65E621E-9077-4F2F-ADB3-D4D98E50AC89}" type="pres">
      <dgm:prSet presAssocID="{FCB79369-6A34-4E6F-99FE-DDFD9A464279}" presName="d2" presStyleLbl="callout" presStyleIdx="3" presStyleCnt="6" custScaleX="78033" custScaleY="63565" custLinFactNeighborX="-48926" custLinFactNeighborY="-57582"/>
      <dgm:spPr/>
    </dgm:pt>
    <dgm:pt modelId="{803F42C9-C1E1-4314-BB69-93828F624C31}" type="pres">
      <dgm:prSet presAssocID="{959F9143-F9C6-43D0-878B-1BA2EF463730}" presName="circle3" presStyleLbl="lnNode1" presStyleIdx="2" presStyleCnt="3" custScaleX="72874" custScaleY="71596" custLinFactNeighborX="-5847" custLinFactNeighborY="-5046"/>
      <dgm:spPr/>
    </dgm:pt>
    <dgm:pt modelId="{82E1351C-D160-4C30-9FED-CBDFBD84D2EC}" type="pres">
      <dgm:prSet presAssocID="{959F9143-F9C6-43D0-878B-1BA2EF463730}" presName="text3" presStyleLbl="revTx" presStyleIdx="2" presStyleCnt="3" custFlipVert="1" custFlipHor="1" custScaleX="47664" custScaleY="3048" custLinFactY="-100000" custLinFactNeighborX="58676" custLinFactNeighborY="-137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1F043C-42A9-410E-BC30-49A36D1C0587}" type="pres">
      <dgm:prSet presAssocID="{959F9143-F9C6-43D0-878B-1BA2EF463730}" presName="line3" presStyleLbl="callout" presStyleIdx="4" presStyleCnt="6" custLinFactX="-100000" custLinFactY="-3853914" custLinFactNeighborX="-132287" custLinFactNeighborY="-3900000"/>
      <dgm:spPr/>
      <dgm:t>
        <a:bodyPr/>
        <a:lstStyle/>
        <a:p>
          <a:endParaRPr lang="pt-BR"/>
        </a:p>
      </dgm:t>
    </dgm:pt>
    <dgm:pt modelId="{A3CC8CCB-D090-4A6C-83B6-42F4BECD8635}" type="pres">
      <dgm:prSet presAssocID="{959F9143-F9C6-43D0-878B-1BA2EF463730}" presName="d3" presStyleLbl="callout" presStyleIdx="5" presStyleCnt="6" custScaleX="88090" custScaleY="76663" custLinFactY="-22208" custLinFactNeighborX="-78485" custLinFactNeighborY="-100000"/>
      <dgm:spPr/>
      <dgm:t>
        <a:bodyPr/>
        <a:lstStyle/>
        <a:p>
          <a:endParaRPr lang="pt-BR"/>
        </a:p>
      </dgm:t>
    </dgm:pt>
  </dgm:ptLst>
  <dgm:cxnLst>
    <dgm:cxn modelId="{D3A45AE2-5613-4E58-A819-454F9E2D4D07}" type="presOf" srcId="{4DBB9D6E-AD8F-4A7B-B8E5-7F26314C7183}" destId="{7CF54D4B-371E-4171-BECB-DBAA32361A09}" srcOrd="0" destOrd="0" presId="urn:microsoft.com/office/officeart/2005/8/layout/target1"/>
    <dgm:cxn modelId="{2DFAC15B-514F-4A2A-98A0-E1945F1A6800}" srcId="{635FF2DF-B558-4BC4-9013-08716595EA52}" destId="{FCB79369-6A34-4E6F-99FE-DDFD9A464279}" srcOrd="1" destOrd="0" parTransId="{9C9F1F03-DC93-4E3D-A9BF-09C131DA4C65}" sibTransId="{679A7DF1-B807-4C3B-82F9-3AC2D4E4DC6C}"/>
    <dgm:cxn modelId="{6DA1E141-C389-4B8A-A493-28D0F818F4EC}" type="presOf" srcId="{FCB79369-6A34-4E6F-99FE-DDFD9A464279}" destId="{14FAF321-5AFB-40DF-BB3D-67F45D25A0AA}" srcOrd="0" destOrd="0" presId="urn:microsoft.com/office/officeart/2005/8/layout/target1"/>
    <dgm:cxn modelId="{C73DEDA1-AA11-4996-8F2F-E86A7531B1BC}" srcId="{635FF2DF-B558-4BC4-9013-08716595EA52}" destId="{4DBB9D6E-AD8F-4A7B-B8E5-7F26314C7183}" srcOrd="0" destOrd="0" parTransId="{C3BC423F-4630-408A-93E7-9ECECD286119}" sibTransId="{21BDB371-95DD-42C0-A69B-FE1D646E8C16}"/>
    <dgm:cxn modelId="{CF1BEFFC-97CB-473D-8469-C6070F3D55C3}" type="presOf" srcId="{635FF2DF-B558-4BC4-9013-08716595EA52}" destId="{A3E8C490-44D3-4DB4-87A7-CC43179A9C57}" srcOrd="0" destOrd="0" presId="urn:microsoft.com/office/officeart/2005/8/layout/target1"/>
    <dgm:cxn modelId="{8ED4E0F9-59B4-424F-BFE8-3378696C2169}" type="presOf" srcId="{959F9143-F9C6-43D0-878B-1BA2EF463730}" destId="{82E1351C-D160-4C30-9FED-CBDFBD84D2EC}" srcOrd="0" destOrd="0" presId="urn:microsoft.com/office/officeart/2005/8/layout/target1"/>
    <dgm:cxn modelId="{4983227C-68F4-4031-ADDB-42EAC8593255}" srcId="{635FF2DF-B558-4BC4-9013-08716595EA52}" destId="{959F9143-F9C6-43D0-878B-1BA2EF463730}" srcOrd="2" destOrd="0" parTransId="{4CA22920-A4A0-43B1-94A7-5C8150F2939C}" sibTransId="{513EC74A-1266-4A3A-8CAD-1D10F8D9CD3C}"/>
    <dgm:cxn modelId="{040EE5F7-BB97-452E-966A-D194F879E166}" type="presParOf" srcId="{A3E8C490-44D3-4DB4-87A7-CC43179A9C57}" destId="{C447D743-1104-4F00-AC57-81E700800287}" srcOrd="0" destOrd="0" presId="urn:microsoft.com/office/officeart/2005/8/layout/target1"/>
    <dgm:cxn modelId="{1B409866-F628-4B3C-ADF8-6DEEA986DA59}" type="presParOf" srcId="{A3E8C490-44D3-4DB4-87A7-CC43179A9C57}" destId="{7CF54D4B-371E-4171-BECB-DBAA32361A09}" srcOrd="1" destOrd="0" presId="urn:microsoft.com/office/officeart/2005/8/layout/target1"/>
    <dgm:cxn modelId="{F675F4EA-01CC-42D3-83E0-2E1531B9A758}" type="presParOf" srcId="{A3E8C490-44D3-4DB4-87A7-CC43179A9C57}" destId="{6016AAEB-7555-4D8F-8FAC-BCF67BC7D87D}" srcOrd="2" destOrd="0" presId="urn:microsoft.com/office/officeart/2005/8/layout/target1"/>
    <dgm:cxn modelId="{6310C830-7A0F-4BC6-ACDA-53C56F9791A9}" type="presParOf" srcId="{A3E8C490-44D3-4DB4-87A7-CC43179A9C57}" destId="{82C4615D-1C7B-42A7-AD9B-8C69BAB64566}" srcOrd="3" destOrd="0" presId="urn:microsoft.com/office/officeart/2005/8/layout/target1"/>
    <dgm:cxn modelId="{20C570ED-ACDF-4EFD-8E52-73BE51332338}" type="presParOf" srcId="{A3E8C490-44D3-4DB4-87A7-CC43179A9C57}" destId="{EB6E9ED7-5E06-4CAE-9D5E-497EF89DE14C}" srcOrd="4" destOrd="0" presId="urn:microsoft.com/office/officeart/2005/8/layout/target1"/>
    <dgm:cxn modelId="{10448F35-F413-4E19-A18B-9E6ADA2B1B6A}" type="presParOf" srcId="{A3E8C490-44D3-4DB4-87A7-CC43179A9C57}" destId="{14FAF321-5AFB-40DF-BB3D-67F45D25A0AA}" srcOrd="5" destOrd="0" presId="urn:microsoft.com/office/officeart/2005/8/layout/target1"/>
    <dgm:cxn modelId="{8A65035D-2A84-4128-88AE-39A6527C0B98}" type="presParOf" srcId="{A3E8C490-44D3-4DB4-87A7-CC43179A9C57}" destId="{2AB68F1D-A63F-45EC-9816-8B04BE3071F4}" srcOrd="6" destOrd="0" presId="urn:microsoft.com/office/officeart/2005/8/layout/target1"/>
    <dgm:cxn modelId="{3EB89CBD-9FA0-4DFD-A589-9272790DA69A}" type="presParOf" srcId="{A3E8C490-44D3-4DB4-87A7-CC43179A9C57}" destId="{F65E621E-9077-4F2F-ADB3-D4D98E50AC89}" srcOrd="7" destOrd="0" presId="urn:microsoft.com/office/officeart/2005/8/layout/target1"/>
    <dgm:cxn modelId="{3BD6D892-2A5B-404E-B443-32559FF0911A}" type="presParOf" srcId="{A3E8C490-44D3-4DB4-87A7-CC43179A9C57}" destId="{803F42C9-C1E1-4314-BB69-93828F624C31}" srcOrd="8" destOrd="0" presId="urn:microsoft.com/office/officeart/2005/8/layout/target1"/>
    <dgm:cxn modelId="{F1442BBB-427D-4BD2-B4DD-AAECF09DF6A1}" type="presParOf" srcId="{A3E8C490-44D3-4DB4-87A7-CC43179A9C57}" destId="{82E1351C-D160-4C30-9FED-CBDFBD84D2EC}" srcOrd="9" destOrd="0" presId="urn:microsoft.com/office/officeart/2005/8/layout/target1"/>
    <dgm:cxn modelId="{9B7B21A8-927E-43CF-BD1E-3F977B3FF08A}" type="presParOf" srcId="{A3E8C490-44D3-4DB4-87A7-CC43179A9C57}" destId="{1E1F043C-42A9-410E-BC30-49A36D1C0587}" srcOrd="10" destOrd="0" presId="urn:microsoft.com/office/officeart/2005/8/layout/target1"/>
    <dgm:cxn modelId="{CF0211E4-AAE8-4EAD-A00B-7C87083BAFD6}" type="presParOf" srcId="{A3E8C490-44D3-4DB4-87A7-CC43179A9C57}" destId="{A3CC8CCB-D090-4A6C-83B6-42F4BECD863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20DC2-5780-47D1-8F69-CE0720DBA32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0B38DFB0-F972-4D89-AB24-2B6A783C222C}">
      <dgm:prSet phldrT="[Texto]"/>
      <dgm:spPr/>
      <dgm:t>
        <a:bodyPr/>
        <a:lstStyle/>
        <a:p>
          <a:endParaRPr lang="pt-BR" dirty="0" smtClean="0"/>
        </a:p>
        <a:p>
          <a:endParaRPr lang="pt-BR" dirty="0" smtClean="0"/>
        </a:p>
        <a:p>
          <a:endParaRPr lang="pt-BR" dirty="0"/>
        </a:p>
      </dgm:t>
    </dgm:pt>
    <dgm:pt modelId="{CA964184-C6F6-4576-91AA-659CA275E33B}" type="parTrans" cxnId="{FD243718-EE07-4887-9CC6-BC4C32DA833A}">
      <dgm:prSet/>
      <dgm:spPr/>
      <dgm:t>
        <a:bodyPr/>
        <a:lstStyle/>
        <a:p>
          <a:endParaRPr lang="pt-BR"/>
        </a:p>
      </dgm:t>
    </dgm:pt>
    <dgm:pt modelId="{1BE2CD57-53C7-4EAF-A856-99BE9BF5B62D}" type="sibTrans" cxnId="{FD243718-EE07-4887-9CC6-BC4C32DA833A}">
      <dgm:prSet/>
      <dgm:spPr/>
      <dgm:t>
        <a:bodyPr/>
        <a:lstStyle/>
        <a:p>
          <a:endParaRPr lang="pt-BR"/>
        </a:p>
      </dgm:t>
    </dgm:pt>
    <dgm:pt modelId="{072FDFDE-E6CB-4045-BCBC-9B7E40096721}">
      <dgm:prSet phldrT="[Texto]"/>
      <dgm:spPr/>
      <dgm:t>
        <a:bodyPr/>
        <a:lstStyle/>
        <a:p>
          <a:endParaRPr lang="pt-BR" dirty="0" smtClean="0"/>
        </a:p>
        <a:p>
          <a:endParaRPr lang="pt-BR" dirty="0"/>
        </a:p>
      </dgm:t>
    </dgm:pt>
    <dgm:pt modelId="{4E46660A-7C7A-45AD-87C8-5A1CE0573F40}" type="sibTrans" cxnId="{0E940CAE-4C0E-4906-AF07-3AAD289595A7}">
      <dgm:prSet/>
      <dgm:spPr/>
      <dgm:t>
        <a:bodyPr/>
        <a:lstStyle/>
        <a:p>
          <a:endParaRPr lang="pt-BR"/>
        </a:p>
      </dgm:t>
    </dgm:pt>
    <dgm:pt modelId="{716B1250-FEF0-4EB2-AA93-ADBFA25FED6E}" type="parTrans" cxnId="{0E940CAE-4C0E-4906-AF07-3AAD289595A7}">
      <dgm:prSet/>
      <dgm:spPr/>
      <dgm:t>
        <a:bodyPr/>
        <a:lstStyle/>
        <a:p>
          <a:endParaRPr lang="pt-BR"/>
        </a:p>
      </dgm:t>
    </dgm:pt>
    <dgm:pt modelId="{9522DB84-AB8E-426C-801A-2A9EB6C13993}">
      <dgm:prSet phldrT="[Texto]" custT="1"/>
      <dgm:spPr/>
      <dgm:t>
        <a:bodyPr/>
        <a:lstStyle/>
        <a:p>
          <a:endParaRPr lang="pt-BR" sz="1600" dirty="0"/>
        </a:p>
      </dgm:t>
    </dgm:pt>
    <dgm:pt modelId="{8FB6A6E9-3CA9-48AA-A169-1B56B8AAB625}" type="sibTrans" cxnId="{A6E14F2B-BB4C-4DF9-8939-E385CE51D194}">
      <dgm:prSet/>
      <dgm:spPr/>
      <dgm:t>
        <a:bodyPr/>
        <a:lstStyle/>
        <a:p>
          <a:endParaRPr lang="pt-BR"/>
        </a:p>
      </dgm:t>
    </dgm:pt>
    <dgm:pt modelId="{E6B35F89-6B0D-41DD-B605-BD6CF83338C3}" type="parTrans" cxnId="{A6E14F2B-BB4C-4DF9-8939-E385CE51D194}">
      <dgm:prSet/>
      <dgm:spPr/>
      <dgm:t>
        <a:bodyPr/>
        <a:lstStyle/>
        <a:p>
          <a:endParaRPr lang="pt-BR"/>
        </a:p>
      </dgm:t>
    </dgm:pt>
    <dgm:pt modelId="{85A130FF-204A-488E-B01D-A7F5FA9CCB76}" type="pres">
      <dgm:prSet presAssocID="{F3920DC2-5780-47D1-8F69-CE0720DBA327}" presName="composite" presStyleCnt="0">
        <dgm:presLayoutVars>
          <dgm:chMax val="5"/>
          <dgm:dir/>
          <dgm:resizeHandles val="exact"/>
        </dgm:presLayoutVars>
      </dgm:prSet>
      <dgm:spPr/>
    </dgm:pt>
    <dgm:pt modelId="{2597DE47-7C01-403C-974C-DFCFDB545DF0}" type="pres">
      <dgm:prSet presAssocID="{9522DB84-AB8E-426C-801A-2A9EB6C13993}" presName="circle1" presStyleLbl="lnNode1" presStyleIdx="0" presStyleCnt="3" custScaleX="30758" custScaleY="29222" custLinFactX="-141481" custLinFactY="-200000" custLinFactNeighborX="-200000" custLinFactNeighborY="-255826"/>
      <dgm:spPr/>
    </dgm:pt>
    <dgm:pt modelId="{EB482443-5B15-4123-92B4-69E066E93B9F}" type="pres">
      <dgm:prSet presAssocID="{9522DB84-AB8E-426C-801A-2A9EB6C13993}" presName="text1" presStyleLbl="revTx" presStyleIdx="0" presStyleCnt="3" custLinFactY="100000" custLinFactNeighborX="-20054" custLinFactNeighborY="123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94331-F373-431C-B209-5F78F9F891A2}" type="pres">
      <dgm:prSet presAssocID="{9522DB84-AB8E-426C-801A-2A9EB6C13993}" presName="line1" presStyleLbl="callout" presStyleIdx="0" presStyleCnt="6" custFlipVert="1" custSzY="45720" custScaleX="116430" custLinFactX="-100000" custLinFactY="353411" custLinFactNeighborX="-112833" custLinFactNeighborY="400000"/>
      <dgm:spPr/>
    </dgm:pt>
    <dgm:pt modelId="{E8F3A4AC-3D68-4008-B2F8-6582EAA09B80}" type="pres">
      <dgm:prSet presAssocID="{9522DB84-AB8E-426C-801A-2A9EB6C13993}" presName="d1" presStyleLbl="callout" presStyleIdx="1" presStyleCnt="6" custScaleX="54077" custScaleY="40161" custLinFactNeighborX="-27955" custLinFactNeighborY="-20580"/>
      <dgm:spPr/>
    </dgm:pt>
    <dgm:pt modelId="{EA9B13BD-C079-4854-8042-F1D0A9646F3A}" type="pres">
      <dgm:prSet presAssocID="{072FDFDE-E6CB-4045-BCBC-9B7E40096721}" presName="circle2" presStyleLbl="lnNode1" presStyleIdx="1" presStyleCnt="3" custScaleX="97364" custScaleY="94795" custLinFactNeighborX="-27380" custLinFactNeighborY="-15739"/>
      <dgm:spPr/>
    </dgm:pt>
    <dgm:pt modelId="{3C27C548-6657-49D2-864E-BCE1CD830AFB}" type="pres">
      <dgm:prSet presAssocID="{072FDFDE-E6CB-4045-BCBC-9B7E40096721}" presName="text2" presStyleLbl="revTx" presStyleIdx="1" presStyleCnt="3" custScaleY="204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8B0F0-6D43-4ADE-963F-059F1328D809}" type="pres">
      <dgm:prSet presAssocID="{072FDFDE-E6CB-4045-BCBC-9B7E40096721}" presName="line2" presStyleLbl="callout" presStyleIdx="2" presStyleCnt="6" custLinFactX="-64677" custLinFactY="-882280" custLinFactNeighborX="-100000" custLinFactNeighborY="-900000"/>
      <dgm:spPr/>
    </dgm:pt>
    <dgm:pt modelId="{021DB8AA-BB6E-4494-903D-C44CAB0D7FD1}" type="pres">
      <dgm:prSet presAssocID="{072FDFDE-E6CB-4045-BCBC-9B7E40096721}" presName="d2" presStyleLbl="callout" presStyleIdx="3" presStyleCnt="6" custScaleX="74875" custScaleY="47519" custLinFactNeighborX="-36249" custLinFactNeighborY="-52186"/>
      <dgm:spPr/>
    </dgm:pt>
    <dgm:pt modelId="{92A09E3A-A2F4-48F1-912A-A026175F3CED}" type="pres">
      <dgm:prSet presAssocID="{0B38DFB0-F972-4D89-AB24-2B6A783C222C}" presName="circle3" presStyleLbl="lnNode1" presStyleIdx="2" presStyleCnt="3" custScaleX="88621" custScaleY="82871" custLinFactNeighborX="-16053" custLinFactNeighborY="-9044"/>
      <dgm:spPr/>
    </dgm:pt>
    <dgm:pt modelId="{A0BEC649-FBF9-48C6-B343-9D90DC13C511}" type="pres">
      <dgm:prSet presAssocID="{0B38DFB0-F972-4D89-AB24-2B6A783C222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BB755E-AC3D-4A35-AB8D-A0F8ECFCCCDF}" type="pres">
      <dgm:prSet presAssocID="{0B38DFB0-F972-4D89-AB24-2B6A783C222C}" presName="line3" presStyleLbl="callout" presStyleIdx="4" presStyleCnt="6" custLinFactX="-5147" custLinFactY="-2000000" custLinFactNeighborX="-100000" custLinFactNeighborY="-2020353"/>
      <dgm:spPr/>
      <dgm:t>
        <a:bodyPr/>
        <a:lstStyle/>
        <a:p>
          <a:endParaRPr lang="pt-BR"/>
        </a:p>
      </dgm:t>
    </dgm:pt>
    <dgm:pt modelId="{8B6312CD-4260-4688-B86E-37BD19903052}" type="pres">
      <dgm:prSet presAssocID="{0B38DFB0-F972-4D89-AB24-2B6A783C222C}" presName="d3" presStyleLbl="callout" presStyleIdx="5" presStyleCnt="6" custScaleX="114123" custScaleY="75127" custLinFactNeighborX="-58345" custLinFactNeighborY="-94192"/>
      <dgm:spPr/>
      <dgm:t>
        <a:bodyPr/>
        <a:lstStyle/>
        <a:p>
          <a:endParaRPr lang="pt-BR"/>
        </a:p>
      </dgm:t>
    </dgm:pt>
  </dgm:ptLst>
  <dgm:cxnLst>
    <dgm:cxn modelId="{0E940CAE-4C0E-4906-AF07-3AAD289595A7}" srcId="{F3920DC2-5780-47D1-8F69-CE0720DBA327}" destId="{072FDFDE-E6CB-4045-BCBC-9B7E40096721}" srcOrd="1" destOrd="0" parTransId="{716B1250-FEF0-4EB2-AA93-ADBFA25FED6E}" sibTransId="{4E46660A-7C7A-45AD-87C8-5A1CE0573F40}"/>
    <dgm:cxn modelId="{34B34D7C-B0D7-4133-B6A3-1322949A7819}" type="presOf" srcId="{072FDFDE-E6CB-4045-BCBC-9B7E40096721}" destId="{3C27C548-6657-49D2-864E-BCE1CD830AFB}" srcOrd="0" destOrd="0" presId="urn:microsoft.com/office/officeart/2005/8/layout/target1"/>
    <dgm:cxn modelId="{A6E14F2B-BB4C-4DF9-8939-E385CE51D194}" srcId="{F3920DC2-5780-47D1-8F69-CE0720DBA327}" destId="{9522DB84-AB8E-426C-801A-2A9EB6C13993}" srcOrd="0" destOrd="0" parTransId="{E6B35F89-6B0D-41DD-B605-BD6CF83338C3}" sibTransId="{8FB6A6E9-3CA9-48AA-A169-1B56B8AAB625}"/>
    <dgm:cxn modelId="{1DFC4AB2-E9A2-4F96-864F-46D1117CB905}" type="presOf" srcId="{9522DB84-AB8E-426C-801A-2A9EB6C13993}" destId="{EB482443-5B15-4123-92B4-69E066E93B9F}" srcOrd="0" destOrd="0" presId="urn:microsoft.com/office/officeart/2005/8/layout/target1"/>
    <dgm:cxn modelId="{24E10534-94DE-4EF8-8A41-F065851DDC3A}" type="presOf" srcId="{F3920DC2-5780-47D1-8F69-CE0720DBA327}" destId="{85A130FF-204A-488E-B01D-A7F5FA9CCB76}" srcOrd="0" destOrd="0" presId="urn:microsoft.com/office/officeart/2005/8/layout/target1"/>
    <dgm:cxn modelId="{3F3A041E-AEDE-49A4-AD9C-956843468CE6}" type="presOf" srcId="{0B38DFB0-F972-4D89-AB24-2B6A783C222C}" destId="{A0BEC649-FBF9-48C6-B343-9D90DC13C511}" srcOrd="0" destOrd="0" presId="urn:microsoft.com/office/officeart/2005/8/layout/target1"/>
    <dgm:cxn modelId="{FD243718-EE07-4887-9CC6-BC4C32DA833A}" srcId="{F3920DC2-5780-47D1-8F69-CE0720DBA327}" destId="{0B38DFB0-F972-4D89-AB24-2B6A783C222C}" srcOrd="2" destOrd="0" parTransId="{CA964184-C6F6-4576-91AA-659CA275E33B}" sibTransId="{1BE2CD57-53C7-4EAF-A856-99BE9BF5B62D}"/>
    <dgm:cxn modelId="{489D2485-4452-4127-A74D-6AD6FD3C8734}" type="presParOf" srcId="{85A130FF-204A-488E-B01D-A7F5FA9CCB76}" destId="{2597DE47-7C01-403C-974C-DFCFDB545DF0}" srcOrd="0" destOrd="0" presId="urn:microsoft.com/office/officeart/2005/8/layout/target1"/>
    <dgm:cxn modelId="{978927AE-4E7A-4796-919C-FA344B87F4DB}" type="presParOf" srcId="{85A130FF-204A-488E-B01D-A7F5FA9CCB76}" destId="{EB482443-5B15-4123-92B4-69E066E93B9F}" srcOrd="1" destOrd="0" presId="urn:microsoft.com/office/officeart/2005/8/layout/target1"/>
    <dgm:cxn modelId="{F01366C5-DC71-4F57-8CF7-B6852E597E55}" type="presParOf" srcId="{85A130FF-204A-488E-B01D-A7F5FA9CCB76}" destId="{8BE94331-F373-431C-B209-5F78F9F891A2}" srcOrd="2" destOrd="0" presId="urn:microsoft.com/office/officeart/2005/8/layout/target1"/>
    <dgm:cxn modelId="{F97CC8AE-03F1-47AB-B796-206F0C74A977}" type="presParOf" srcId="{85A130FF-204A-488E-B01D-A7F5FA9CCB76}" destId="{E8F3A4AC-3D68-4008-B2F8-6582EAA09B80}" srcOrd="3" destOrd="0" presId="urn:microsoft.com/office/officeart/2005/8/layout/target1"/>
    <dgm:cxn modelId="{F833A529-3CD3-4688-ADE1-4ED9B937C7FF}" type="presParOf" srcId="{85A130FF-204A-488E-B01D-A7F5FA9CCB76}" destId="{EA9B13BD-C079-4854-8042-F1D0A9646F3A}" srcOrd="4" destOrd="0" presId="urn:microsoft.com/office/officeart/2005/8/layout/target1"/>
    <dgm:cxn modelId="{08BBC2E0-EDE0-4F17-BA63-9AB2B1E84D30}" type="presParOf" srcId="{85A130FF-204A-488E-B01D-A7F5FA9CCB76}" destId="{3C27C548-6657-49D2-864E-BCE1CD830AFB}" srcOrd="5" destOrd="0" presId="urn:microsoft.com/office/officeart/2005/8/layout/target1"/>
    <dgm:cxn modelId="{3919F1F4-9502-4282-B146-922D5F75CCD3}" type="presParOf" srcId="{85A130FF-204A-488E-B01D-A7F5FA9CCB76}" destId="{AFD8B0F0-6D43-4ADE-963F-059F1328D809}" srcOrd="6" destOrd="0" presId="urn:microsoft.com/office/officeart/2005/8/layout/target1"/>
    <dgm:cxn modelId="{2E73F632-EDDC-4C9A-8974-AFF5608740FE}" type="presParOf" srcId="{85A130FF-204A-488E-B01D-A7F5FA9CCB76}" destId="{021DB8AA-BB6E-4494-903D-C44CAB0D7FD1}" srcOrd="7" destOrd="0" presId="urn:microsoft.com/office/officeart/2005/8/layout/target1"/>
    <dgm:cxn modelId="{5760B3C9-B248-41DF-8458-55DB9804353D}" type="presParOf" srcId="{85A130FF-204A-488E-B01D-A7F5FA9CCB76}" destId="{92A09E3A-A2F4-48F1-912A-A026175F3CED}" srcOrd="8" destOrd="0" presId="urn:microsoft.com/office/officeart/2005/8/layout/target1"/>
    <dgm:cxn modelId="{9D4231C6-0C0E-45AA-9CE8-B8B28E120544}" type="presParOf" srcId="{85A130FF-204A-488E-B01D-A7F5FA9CCB76}" destId="{A0BEC649-FBF9-48C6-B343-9D90DC13C511}" srcOrd="9" destOrd="0" presId="urn:microsoft.com/office/officeart/2005/8/layout/target1"/>
    <dgm:cxn modelId="{CB742BC6-1A98-497C-B079-58A628F86BAD}" type="presParOf" srcId="{85A130FF-204A-488E-B01D-A7F5FA9CCB76}" destId="{DBBB755E-AC3D-4A35-AB8D-A0F8ECFCCCDF}" srcOrd="10" destOrd="0" presId="urn:microsoft.com/office/officeart/2005/8/layout/target1"/>
    <dgm:cxn modelId="{F1F583FE-B882-471C-B594-D938646E01A3}" type="presParOf" srcId="{85A130FF-204A-488E-B01D-A7F5FA9CCB76}" destId="{8B6312CD-4260-4688-B86E-37BD1990305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DF596-A90D-48E6-8BC3-6A82F73D8F0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D34C46E-A16E-4D9F-A9DE-4170A0016E88}">
      <dgm:prSet phldrT="[Texto]" phldr="1" custT="1"/>
      <dgm:spPr/>
      <dgm:t>
        <a:bodyPr/>
        <a:lstStyle/>
        <a:p>
          <a:endParaRPr lang="pt-BR" sz="900" dirty="0"/>
        </a:p>
      </dgm:t>
    </dgm:pt>
    <dgm:pt modelId="{31B0ADD2-E9E9-414C-BF81-321FDD01C6A6}" type="sibTrans" cxnId="{45809417-CB98-4E80-8E08-024D1725CC1E}">
      <dgm:prSet/>
      <dgm:spPr/>
      <dgm:t>
        <a:bodyPr/>
        <a:lstStyle/>
        <a:p>
          <a:endParaRPr lang="pt-BR" sz="900"/>
        </a:p>
      </dgm:t>
    </dgm:pt>
    <dgm:pt modelId="{0F7C8BBD-C4F5-4D24-8E26-61A4E76FBA58}" type="parTrans" cxnId="{45809417-CB98-4E80-8E08-024D1725CC1E}">
      <dgm:prSet/>
      <dgm:spPr/>
      <dgm:t>
        <a:bodyPr/>
        <a:lstStyle/>
        <a:p>
          <a:endParaRPr lang="pt-BR" sz="900"/>
        </a:p>
      </dgm:t>
    </dgm:pt>
    <dgm:pt modelId="{765F1E40-B698-4DDE-A319-8E7368C343B9}">
      <dgm:prSet phldrT="[Texto]" phldr="1" custT="1"/>
      <dgm:spPr/>
      <dgm:t>
        <a:bodyPr/>
        <a:lstStyle/>
        <a:p>
          <a:endParaRPr lang="pt-BR" sz="900" dirty="0"/>
        </a:p>
      </dgm:t>
    </dgm:pt>
    <dgm:pt modelId="{7295C64E-3443-4F01-AA5F-FF21AA64D860}" type="sibTrans" cxnId="{DED796A5-1AE5-4783-A0EA-AAF7ABB67DD6}">
      <dgm:prSet/>
      <dgm:spPr/>
      <dgm:t>
        <a:bodyPr/>
        <a:lstStyle/>
        <a:p>
          <a:endParaRPr lang="pt-BR" sz="900"/>
        </a:p>
      </dgm:t>
    </dgm:pt>
    <dgm:pt modelId="{07611F16-B8F8-497C-8A2C-3006F28D1C0C}" type="parTrans" cxnId="{DED796A5-1AE5-4783-A0EA-AAF7ABB67DD6}">
      <dgm:prSet/>
      <dgm:spPr/>
      <dgm:t>
        <a:bodyPr/>
        <a:lstStyle/>
        <a:p>
          <a:endParaRPr lang="pt-BR" sz="900"/>
        </a:p>
      </dgm:t>
    </dgm:pt>
    <dgm:pt modelId="{BDD67B38-5BC0-418F-A730-92C9B7AD023A}">
      <dgm:prSet phldrT="[Texto]" phldr="1" custT="1"/>
      <dgm:spPr/>
      <dgm:t>
        <a:bodyPr/>
        <a:lstStyle/>
        <a:p>
          <a:endParaRPr lang="pt-BR" sz="900" dirty="0"/>
        </a:p>
      </dgm:t>
    </dgm:pt>
    <dgm:pt modelId="{411267F4-3E0F-4254-8F00-5E1093DD32CB}" type="sibTrans" cxnId="{208ECB99-EF38-46CB-8343-536A6496B5E5}">
      <dgm:prSet/>
      <dgm:spPr/>
      <dgm:t>
        <a:bodyPr/>
        <a:lstStyle/>
        <a:p>
          <a:endParaRPr lang="pt-BR" sz="900"/>
        </a:p>
      </dgm:t>
    </dgm:pt>
    <dgm:pt modelId="{AE998C18-4523-474C-ABDC-CF6E3CA5EC83}" type="parTrans" cxnId="{208ECB99-EF38-46CB-8343-536A6496B5E5}">
      <dgm:prSet/>
      <dgm:spPr/>
      <dgm:t>
        <a:bodyPr/>
        <a:lstStyle/>
        <a:p>
          <a:endParaRPr lang="pt-BR" sz="900"/>
        </a:p>
      </dgm:t>
    </dgm:pt>
    <dgm:pt modelId="{308AC269-27F1-4DF5-BD5C-A3283998E3B3}" type="pres">
      <dgm:prSet presAssocID="{465DF596-A90D-48E6-8BC3-6A82F73D8F0E}" presName="composite" presStyleCnt="0">
        <dgm:presLayoutVars>
          <dgm:chMax val="5"/>
          <dgm:dir/>
          <dgm:resizeHandles val="exact"/>
        </dgm:presLayoutVars>
      </dgm:prSet>
      <dgm:spPr/>
    </dgm:pt>
    <dgm:pt modelId="{B08EDC18-E4D4-4192-8D54-04A37D706005}" type="pres">
      <dgm:prSet presAssocID="{BDD67B38-5BC0-418F-A730-92C9B7AD023A}" presName="circle1" presStyleLbl="lnNode1" presStyleIdx="0" presStyleCnt="3" custScaleX="53998" custScaleY="34669" custLinFactX="-100000" custLinFactY="-200000" custLinFactNeighborX="-100055" custLinFactNeighborY="-233168"/>
      <dgm:spPr/>
    </dgm:pt>
    <dgm:pt modelId="{18964FFF-AF4F-4866-B7B4-A4C77DAD25BE}" type="pres">
      <dgm:prSet presAssocID="{BDD67B38-5BC0-418F-A730-92C9B7AD023A}" presName="text1" presStyleLbl="revTx" presStyleIdx="0" presStyleCnt="3" custScaleY="69147" custLinFactX="-100000" custLinFactNeighborX="-138027" custLinFactNeighborY="-498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E7C6F-8BF8-40F1-9CD7-DF75B01BEE5F}" type="pres">
      <dgm:prSet presAssocID="{BDD67B38-5BC0-418F-A730-92C9B7AD023A}" presName="line1" presStyleLbl="callout" presStyleIdx="0" presStyleCnt="6" custLinFactX="-58228" custLinFactY="-759606" custLinFactNeighborX="-100000" custLinFactNeighborY="-800000"/>
      <dgm:spPr/>
    </dgm:pt>
    <dgm:pt modelId="{EF256965-4CFF-4E15-AA28-49EB39ED6B3A}" type="pres">
      <dgm:prSet presAssocID="{BDD67B38-5BC0-418F-A730-92C9B7AD023A}" presName="d1" presStyleLbl="callout" presStyleIdx="1" presStyleCnt="6" custScaleX="42611" custScaleY="50337" custLinFactNeighborX="-16889" custLinFactNeighborY="-25243"/>
      <dgm:spPr/>
    </dgm:pt>
    <dgm:pt modelId="{A075EA26-2D99-4DFD-8E40-616F53F0DB1E}" type="pres">
      <dgm:prSet presAssocID="{765F1E40-B698-4DDE-A319-8E7368C343B9}" presName="circle2" presStyleLbl="lnNode1" presStyleIdx="1" presStyleCnt="3" custScaleX="91330" custScaleY="91330" custLinFactNeighborX="-14018" custLinFactNeighborY="-20000"/>
      <dgm:spPr/>
    </dgm:pt>
    <dgm:pt modelId="{CF265925-BF51-4109-9B68-E702AB5AC192}" type="pres">
      <dgm:prSet presAssocID="{765F1E40-B698-4DDE-A319-8E7368C343B9}" presName="text2" presStyleLbl="revTx" presStyleIdx="1" presStyleCnt="3" custScaleY="24276" custLinFactY="-44745" custLinFactNeighborX="-295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A1D27-7E0A-453B-B3BE-9A5FB8D7108D}" type="pres">
      <dgm:prSet presAssocID="{765F1E40-B698-4DDE-A319-8E7368C343B9}" presName="line2" presStyleLbl="callout" presStyleIdx="2" presStyleCnt="6" custLinFactX="-35706" custLinFactY="-1400000" custLinFactNeighborX="-100000" custLinFactNeighborY="-1405080"/>
      <dgm:spPr/>
      <dgm:t>
        <a:bodyPr/>
        <a:lstStyle/>
        <a:p>
          <a:endParaRPr lang="pt-BR"/>
        </a:p>
      </dgm:t>
    </dgm:pt>
    <dgm:pt modelId="{73B5A375-769A-4EC6-B838-59AAB02AB5AB}" type="pres">
      <dgm:prSet presAssocID="{765F1E40-B698-4DDE-A319-8E7368C343B9}" presName="d2" presStyleLbl="callout" presStyleIdx="3" presStyleCnt="6" custScaleX="62212" custScaleY="57463" custLinFactNeighborX="-23504" custLinFactNeighborY="-57870"/>
      <dgm:spPr/>
    </dgm:pt>
    <dgm:pt modelId="{B3EE1562-4695-4ED1-B24E-A91BAD7AAF2E}" type="pres">
      <dgm:prSet presAssocID="{CD34C46E-A16E-4D9F-A9DE-4170A0016E88}" presName="circle3" presStyleLbl="lnNode1" presStyleIdx="2" presStyleCnt="3" custScaleX="73381" custScaleY="72000" custLinFactNeighborX="-9302" custLinFactNeighborY="-12000"/>
      <dgm:spPr/>
    </dgm:pt>
    <dgm:pt modelId="{E6F52348-B429-449A-A95C-77D4A55AAF4E}" type="pres">
      <dgm:prSet presAssocID="{CD34C46E-A16E-4D9F-A9DE-4170A0016E88}" presName="text3" presStyleLbl="revTx" presStyleIdx="2" presStyleCnt="3" custScaleY="30168" custLinFactX="-94126" custLinFactY="-100000" custLinFactNeighborX="-100000" custLinFactNeighborY="-150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8C2DE-751A-44C3-8EC7-50657224BC14}" type="pres">
      <dgm:prSet presAssocID="{CD34C46E-A16E-4D9F-A9DE-4170A0016E88}" presName="line3" presStyleLbl="callout" presStyleIdx="4" presStyleCnt="6" custLinFactY="-2655152" custLinFactNeighborX="-93153" custLinFactNeighborY="-2700000"/>
      <dgm:spPr/>
      <dgm:t>
        <a:bodyPr/>
        <a:lstStyle/>
        <a:p>
          <a:endParaRPr lang="pt-BR"/>
        </a:p>
      </dgm:t>
    </dgm:pt>
    <dgm:pt modelId="{9F10681E-1971-457C-811A-1ABCEF66B316}" type="pres">
      <dgm:prSet presAssocID="{CD34C46E-A16E-4D9F-A9DE-4170A0016E88}" presName="d3" presStyleLbl="callout" presStyleIdx="5" presStyleCnt="6" custScaleX="102563" custScaleY="65233" custLinFactY="-14152" custLinFactNeighborX="-45024" custLinFactNeighborY="-100000"/>
      <dgm:spPr/>
      <dgm:t>
        <a:bodyPr/>
        <a:lstStyle/>
        <a:p>
          <a:endParaRPr lang="pt-BR"/>
        </a:p>
      </dgm:t>
    </dgm:pt>
  </dgm:ptLst>
  <dgm:cxnLst>
    <dgm:cxn modelId="{296BD7C0-2B21-440C-B914-0C37707D5F03}" type="presOf" srcId="{BDD67B38-5BC0-418F-A730-92C9B7AD023A}" destId="{18964FFF-AF4F-4866-B7B4-A4C77DAD25BE}" srcOrd="0" destOrd="0" presId="urn:microsoft.com/office/officeart/2005/8/layout/target1"/>
    <dgm:cxn modelId="{45809417-CB98-4E80-8E08-024D1725CC1E}" srcId="{465DF596-A90D-48E6-8BC3-6A82F73D8F0E}" destId="{CD34C46E-A16E-4D9F-A9DE-4170A0016E88}" srcOrd="2" destOrd="0" parTransId="{0F7C8BBD-C4F5-4D24-8E26-61A4E76FBA58}" sibTransId="{31B0ADD2-E9E9-414C-BF81-321FDD01C6A6}"/>
    <dgm:cxn modelId="{1766CAF1-C429-47D2-B4D7-FC3EB00A4A1C}" type="presOf" srcId="{465DF596-A90D-48E6-8BC3-6A82F73D8F0E}" destId="{308AC269-27F1-4DF5-BD5C-A3283998E3B3}" srcOrd="0" destOrd="0" presId="urn:microsoft.com/office/officeart/2005/8/layout/target1"/>
    <dgm:cxn modelId="{DED796A5-1AE5-4783-A0EA-AAF7ABB67DD6}" srcId="{465DF596-A90D-48E6-8BC3-6A82F73D8F0E}" destId="{765F1E40-B698-4DDE-A319-8E7368C343B9}" srcOrd="1" destOrd="0" parTransId="{07611F16-B8F8-497C-8A2C-3006F28D1C0C}" sibTransId="{7295C64E-3443-4F01-AA5F-FF21AA64D860}"/>
    <dgm:cxn modelId="{208ECB99-EF38-46CB-8343-536A6496B5E5}" srcId="{465DF596-A90D-48E6-8BC3-6A82F73D8F0E}" destId="{BDD67B38-5BC0-418F-A730-92C9B7AD023A}" srcOrd="0" destOrd="0" parTransId="{AE998C18-4523-474C-ABDC-CF6E3CA5EC83}" sibTransId="{411267F4-3E0F-4254-8F00-5E1093DD32CB}"/>
    <dgm:cxn modelId="{2571E04A-6709-419E-9FA2-19C017E0DFE3}" type="presOf" srcId="{765F1E40-B698-4DDE-A319-8E7368C343B9}" destId="{CF265925-BF51-4109-9B68-E702AB5AC192}" srcOrd="0" destOrd="0" presId="urn:microsoft.com/office/officeart/2005/8/layout/target1"/>
    <dgm:cxn modelId="{95F95A1C-EF85-48CA-9104-96F4343EF089}" type="presOf" srcId="{CD34C46E-A16E-4D9F-A9DE-4170A0016E88}" destId="{E6F52348-B429-449A-A95C-77D4A55AAF4E}" srcOrd="0" destOrd="0" presId="urn:microsoft.com/office/officeart/2005/8/layout/target1"/>
    <dgm:cxn modelId="{B3951243-D831-4D51-89D4-3DD159619FE3}" type="presParOf" srcId="{308AC269-27F1-4DF5-BD5C-A3283998E3B3}" destId="{B08EDC18-E4D4-4192-8D54-04A37D706005}" srcOrd="0" destOrd="0" presId="urn:microsoft.com/office/officeart/2005/8/layout/target1"/>
    <dgm:cxn modelId="{00EFE6A7-DF7B-4FFF-9455-E4B1A420ADB6}" type="presParOf" srcId="{308AC269-27F1-4DF5-BD5C-A3283998E3B3}" destId="{18964FFF-AF4F-4866-B7B4-A4C77DAD25BE}" srcOrd="1" destOrd="0" presId="urn:microsoft.com/office/officeart/2005/8/layout/target1"/>
    <dgm:cxn modelId="{D4628BFA-09E4-4DFF-8F81-B7D675772C28}" type="presParOf" srcId="{308AC269-27F1-4DF5-BD5C-A3283998E3B3}" destId="{690E7C6F-8BF8-40F1-9CD7-DF75B01BEE5F}" srcOrd="2" destOrd="0" presId="urn:microsoft.com/office/officeart/2005/8/layout/target1"/>
    <dgm:cxn modelId="{6E44B933-CF3E-4870-9FB8-6B56121DE474}" type="presParOf" srcId="{308AC269-27F1-4DF5-BD5C-A3283998E3B3}" destId="{EF256965-4CFF-4E15-AA28-49EB39ED6B3A}" srcOrd="3" destOrd="0" presId="urn:microsoft.com/office/officeart/2005/8/layout/target1"/>
    <dgm:cxn modelId="{61587D6D-21F6-46C2-84E1-E56C08F2C057}" type="presParOf" srcId="{308AC269-27F1-4DF5-BD5C-A3283998E3B3}" destId="{A075EA26-2D99-4DFD-8E40-616F53F0DB1E}" srcOrd="4" destOrd="0" presId="urn:microsoft.com/office/officeart/2005/8/layout/target1"/>
    <dgm:cxn modelId="{B27EFA1B-83E9-4B34-A020-980712E171BA}" type="presParOf" srcId="{308AC269-27F1-4DF5-BD5C-A3283998E3B3}" destId="{CF265925-BF51-4109-9B68-E702AB5AC192}" srcOrd="5" destOrd="0" presId="urn:microsoft.com/office/officeart/2005/8/layout/target1"/>
    <dgm:cxn modelId="{446B2197-C050-4496-AA9A-8010F02FF1E4}" type="presParOf" srcId="{308AC269-27F1-4DF5-BD5C-A3283998E3B3}" destId="{815A1D27-7E0A-453B-B3BE-9A5FB8D7108D}" srcOrd="6" destOrd="0" presId="urn:microsoft.com/office/officeart/2005/8/layout/target1"/>
    <dgm:cxn modelId="{ABC96741-CD03-4434-877B-275EDE0ABAF2}" type="presParOf" srcId="{308AC269-27F1-4DF5-BD5C-A3283998E3B3}" destId="{73B5A375-769A-4EC6-B838-59AAB02AB5AB}" srcOrd="7" destOrd="0" presId="urn:microsoft.com/office/officeart/2005/8/layout/target1"/>
    <dgm:cxn modelId="{ED1C5F9A-BBFB-4961-B8D7-64BCAFFB3077}" type="presParOf" srcId="{308AC269-27F1-4DF5-BD5C-A3283998E3B3}" destId="{B3EE1562-4695-4ED1-B24E-A91BAD7AAF2E}" srcOrd="8" destOrd="0" presId="urn:microsoft.com/office/officeart/2005/8/layout/target1"/>
    <dgm:cxn modelId="{74AE1616-2E94-45FD-ACC0-69DDED149D79}" type="presParOf" srcId="{308AC269-27F1-4DF5-BD5C-A3283998E3B3}" destId="{E6F52348-B429-449A-A95C-77D4A55AAF4E}" srcOrd="9" destOrd="0" presId="urn:microsoft.com/office/officeart/2005/8/layout/target1"/>
    <dgm:cxn modelId="{ADCEF2B1-BAC7-467E-BBD6-655D0034C97B}" type="presParOf" srcId="{308AC269-27F1-4DF5-BD5C-A3283998E3B3}" destId="{E3F8C2DE-751A-44C3-8EC7-50657224BC14}" srcOrd="10" destOrd="0" presId="urn:microsoft.com/office/officeart/2005/8/layout/target1"/>
    <dgm:cxn modelId="{A725A06E-A068-420F-AAEB-B0074FE97252}" type="presParOf" srcId="{308AC269-27F1-4DF5-BD5C-A3283998E3B3}" destId="{9F10681E-1971-457C-811A-1ABCEF66B31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0755B-0388-4891-B3EA-7162A306926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A43AB02-0436-42FB-8E91-84D173B9BEAC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13289AB8-AB8F-42AA-ADDB-2C6673EBB49F}" type="parTrans" cxnId="{1BC93B09-E787-40D0-99A1-F5D1B1D6F4F9}">
      <dgm:prSet/>
      <dgm:spPr/>
      <dgm:t>
        <a:bodyPr/>
        <a:lstStyle/>
        <a:p>
          <a:endParaRPr lang="pt-BR" sz="800"/>
        </a:p>
      </dgm:t>
    </dgm:pt>
    <dgm:pt modelId="{C6368C47-E49F-4B19-9D31-013F6B09D4F0}" type="sibTrans" cxnId="{1BC93B09-E787-40D0-99A1-F5D1B1D6F4F9}">
      <dgm:prSet/>
      <dgm:spPr/>
      <dgm:t>
        <a:bodyPr/>
        <a:lstStyle/>
        <a:p>
          <a:endParaRPr lang="pt-BR" sz="800"/>
        </a:p>
      </dgm:t>
    </dgm:pt>
    <dgm:pt modelId="{48EE65EC-6F5B-463E-AB96-85600B35F64B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FCA79D2B-E620-46F3-8F61-D3336F73F820}" type="sibTrans" cxnId="{49CB3EB3-CE27-407D-B33A-7D1C77651E8B}">
      <dgm:prSet/>
      <dgm:spPr/>
      <dgm:t>
        <a:bodyPr/>
        <a:lstStyle/>
        <a:p>
          <a:endParaRPr lang="pt-BR" sz="800"/>
        </a:p>
      </dgm:t>
    </dgm:pt>
    <dgm:pt modelId="{31A8819E-2C53-4A69-BC41-F896BBB02134}" type="parTrans" cxnId="{49CB3EB3-CE27-407D-B33A-7D1C77651E8B}">
      <dgm:prSet/>
      <dgm:spPr/>
      <dgm:t>
        <a:bodyPr/>
        <a:lstStyle/>
        <a:p>
          <a:endParaRPr lang="pt-BR" sz="800"/>
        </a:p>
      </dgm:t>
    </dgm:pt>
    <dgm:pt modelId="{435B601C-5576-42FD-8887-8F0F1B99272F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77F31C7F-F519-4E9E-BFE8-6CD70BB8D7A7}" type="sibTrans" cxnId="{42DCB51F-7733-48BF-B246-15379C2DBF6F}">
      <dgm:prSet/>
      <dgm:spPr/>
      <dgm:t>
        <a:bodyPr/>
        <a:lstStyle/>
        <a:p>
          <a:endParaRPr lang="pt-BR" sz="800"/>
        </a:p>
      </dgm:t>
    </dgm:pt>
    <dgm:pt modelId="{BAE6554B-8413-4428-A84D-3609B5EA7785}" type="parTrans" cxnId="{42DCB51F-7733-48BF-B246-15379C2DBF6F}">
      <dgm:prSet/>
      <dgm:spPr/>
      <dgm:t>
        <a:bodyPr/>
        <a:lstStyle/>
        <a:p>
          <a:endParaRPr lang="pt-BR" sz="800"/>
        </a:p>
      </dgm:t>
    </dgm:pt>
    <dgm:pt modelId="{CFC4D8B2-1835-49E8-95A4-D53252B9E90B}" type="pres">
      <dgm:prSet presAssocID="{4E70755B-0388-4891-B3EA-7162A3069263}" presName="composite" presStyleCnt="0">
        <dgm:presLayoutVars>
          <dgm:chMax val="5"/>
          <dgm:dir/>
          <dgm:resizeHandles val="exact"/>
        </dgm:presLayoutVars>
      </dgm:prSet>
      <dgm:spPr/>
    </dgm:pt>
    <dgm:pt modelId="{E1DE327F-D38B-42CF-A02F-4726964D8B85}" type="pres">
      <dgm:prSet presAssocID="{AA43AB02-0436-42FB-8E91-84D173B9BEAC}" presName="circle1" presStyleLbl="lnNode1" presStyleIdx="0" presStyleCnt="3" custFlipVert="0" custFlipHor="0" custScaleX="6392" custScaleY="5943" custLinFactX="-135723" custLinFactY="-249416" custLinFactNeighborX="-200000" custLinFactNeighborY="-300000"/>
      <dgm:spPr/>
    </dgm:pt>
    <dgm:pt modelId="{688F4618-A58F-44F2-9A4F-7D32BBEFD89B}" type="pres">
      <dgm:prSet presAssocID="{AA43AB02-0436-42FB-8E91-84D173B9BEAC}" presName="text1" presStyleLbl="revTx" presStyleIdx="0" presStyleCnt="3" custScaleY="21114" custLinFactY="100000" custLinFactNeighborX="44858" custLinFactNeighborY="1047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A9BB8B-13AA-4D9C-8C28-07C3E8039DCC}" type="pres">
      <dgm:prSet presAssocID="{AA43AB02-0436-42FB-8E91-84D173B9BEAC}" presName="line1" presStyleLbl="callout" presStyleIdx="0" presStyleCnt="6" custFlipVert="0" custFlipHor="1" custSzY="52986" custScaleX="14283" custLinFactX="-300000" custLinFactY="8352365" custLinFactNeighborX="-387634" custLinFactNeighborY="8400000"/>
      <dgm:spPr/>
    </dgm:pt>
    <dgm:pt modelId="{67399CB1-0046-4430-B109-3A2974B6DAA0}" type="pres">
      <dgm:prSet presAssocID="{AA43AB02-0436-42FB-8E91-84D173B9BEAC}" presName="d1" presStyleLbl="callout" presStyleIdx="1" presStyleCnt="6" custScaleX="50636" custScaleY="26599" custLinFactNeighborX="-8983" custLinFactNeighborY="-13902"/>
      <dgm:spPr/>
    </dgm:pt>
    <dgm:pt modelId="{D73D78B0-BB7B-4ECF-8B4F-A102D7386A04}" type="pres">
      <dgm:prSet presAssocID="{435B601C-5576-42FD-8887-8F0F1B99272F}" presName="circle2" presStyleLbl="lnNode1" presStyleIdx="1" presStyleCnt="3" custScaleX="88297" custScaleY="86667" custLinFactNeighborX="-6428" custLinFactNeighborY="-19382"/>
      <dgm:spPr/>
    </dgm:pt>
    <dgm:pt modelId="{DB38FB6A-3395-4429-8438-509F49FAA3DC}" type="pres">
      <dgm:prSet presAssocID="{435B601C-5576-42FD-8887-8F0F1B99272F}" presName="text2" presStyleLbl="revTx" presStyleIdx="1" presStyleCnt="3" custFlipVert="0" custFlipHor="1" custScaleX="16257" custScaleY="3050" custLinFactNeighborX="-71114" custLinFactNeighborY="92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4B3EA4-7E42-45FC-9AAA-5172A263CFF6}" type="pres">
      <dgm:prSet presAssocID="{435B601C-5576-42FD-8887-8F0F1B99272F}" presName="line2" presStyleLbl="callout" presStyleIdx="2" presStyleCnt="6" custLinFactY="100000" custLinFactNeighborX="-80086" custLinFactNeighborY="134797"/>
      <dgm:spPr/>
    </dgm:pt>
    <dgm:pt modelId="{7DB50916-259E-4759-A3E1-7D8366189E37}" type="pres">
      <dgm:prSet presAssocID="{435B601C-5576-42FD-8887-8F0F1B99272F}" presName="d2" presStyleLbl="callout" presStyleIdx="3" presStyleCnt="6" custScaleX="62439" custScaleY="26967" custLinFactNeighborX="-4945" custLinFactNeighborY="-32950"/>
      <dgm:spPr/>
    </dgm:pt>
    <dgm:pt modelId="{40D5D4D2-87E1-4396-A0AC-0C790D53F018}" type="pres">
      <dgm:prSet presAssocID="{48EE65EC-6F5B-463E-AB96-85600B35F64B}" presName="circle3" presStyleLbl="lnNode1" presStyleIdx="2" presStyleCnt="3" custScaleX="75541" custScaleY="70669" custLinFactNeighborX="-3958" custLinFactNeighborY="-10140"/>
      <dgm:spPr/>
    </dgm:pt>
    <dgm:pt modelId="{26DC7F82-5056-4B05-AB1D-ED846C593920}" type="pres">
      <dgm:prSet presAssocID="{48EE65EC-6F5B-463E-AB96-85600B35F64B}" presName="text3" presStyleLbl="revTx" presStyleIdx="2" presStyleCnt="3" custFlipHor="1" custScaleX="10283" custScaleY="114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348235-CD09-4D82-B1A6-2A2112A96661}" type="pres">
      <dgm:prSet presAssocID="{48EE65EC-6F5B-463E-AB96-85600B35F64B}" presName="line3" presStyleLbl="callout" presStyleIdx="4" presStyleCnt="6" custLinFactX="-47296" custLinFactY="-3000000" custLinFactNeighborX="-100000" custLinFactNeighborY="-3008638"/>
      <dgm:spPr/>
    </dgm:pt>
    <dgm:pt modelId="{7B890085-A18D-4E16-BC2B-EF4A7B157444}" type="pres">
      <dgm:prSet presAssocID="{48EE65EC-6F5B-463E-AB96-85600B35F64B}" presName="d3" presStyleLbl="callout" presStyleIdx="5" presStyleCnt="6" custScaleX="96377" custScaleY="11937" custLinFactX="-100000" custLinFactY="-82788" custLinFactNeighborX="-150488" custLinFactNeighborY="-100000"/>
      <dgm:spPr>
        <a:ln>
          <a:noFill/>
        </a:ln>
      </dgm:spPr>
    </dgm:pt>
  </dgm:ptLst>
  <dgm:cxnLst>
    <dgm:cxn modelId="{1BC93B09-E787-40D0-99A1-F5D1B1D6F4F9}" srcId="{4E70755B-0388-4891-B3EA-7162A3069263}" destId="{AA43AB02-0436-42FB-8E91-84D173B9BEAC}" srcOrd="0" destOrd="0" parTransId="{13289AB8-AB8F-42AA-ADDB-2C6673EBB49F}" sibTransId="{C6368C47-E49F-4B19-9D31-013F6B09D4F0}"/>
    <dgm:cxn modelId="{42DCB51F-7733-48BF-B246-15379C2DBF6F}" srcId="{4E70755B-0388-4891-B3EA-7162A3069263}" destId="{435B601C-5576-42FD-8887-8F0F1B99272F}" srcOrd="1" destOrd="0" parTransId="{BAE6554B-8413-4428-A84D-3609B5EA7785}" sibTransId="{77F31C7F-F519-4E9E-BFE8-6CD70BB8D7A7}"/>
    <dgm:cxn modelId="{0998CE7E-17E5-4A3B-A2FB-3FA8BC628998}" type="presOf" srcId="{435B601C-5576-42FD-8887-8F0F1B99272F}" destId="{DB38FB6A-3395-4429-8438-509F49FAA3DC}" srcOrd="0" destOrd="0" presId="urn:microsoft.com/office/officeart/2005/8/layout/target1"/>
    <dgm:cxn modelId="{FC588F23-58C4-47D5-8EB0-A6699DFE406B}" type="presOf" srcId="{48EE65EC-6F5B-463E-AB96-85600B35F64B}" destId="{26DC7F82-5056-4B05-AB1D-ED846C593920}" srcOrd="0" destOrd="0" presId="urn:microsoft.com/office/officeart/2005/8/layout/target1"/>
    <dgm:cxn modelId="{923C458A-4C8F-4163-93E2-317B45EECD52}" type="presOf" srcId="{4E70755B-0388-4891-B3EA-7162A3069263}" destId="{CFC4D8B2-1835-49E8-95A4-D53252B9E90B}" srcOrd="0" destOrd="0" presId="urn:microsoft.com/office/officeart/2005/8/layout/target1"/>
    <dgm:cxn modelId="{480D243E-D168-4F83-8495-FD479B4EC4FD}" type="presOf" srcId="{AA43AB02-0436-42FB-8E91-84D173B9BEAC}" destId="{688F4618-A58F-44F2-9A4F-7D32BBEFD89B}" srcOrd="0" destOrd="0" presId="urn:microsoft.com/office/officeart/2005/8/layout/target1"/>
    <dgm:cxn modelId="{49CB3EB3-CE27-407D-B33A-7D1C77651E8B}" srcId="{4E70755B-0388-4891-B3EA-7162A3069263}" destId="{48EE65EC-6F5B-463E-AB96-85600B35F64B}" srcOrd="2" destOrd="0" parTransId="{31A8819E-2C53-4A69-BC41-F896BBB02134}" sibTransId="{FCA79D2B-E620-46F3-8F61-D3336F73F820}"/>
    <dgm:cxn modelId="{25FAAB82-99E5-4418-8BB5-5AB3BD92B16E}" type="presParOf" srcId="{CFC4D8B2-1835-49E8-95A4-D53252B9E90B}" destId="{E1DE327F-D38B-42CF-A02F-4726964D8B85}" srcOrd="0" destOrd="0" presId="urn:microsoft.com/office/officeart/2005/8/layout/target1"/>
    <dgm:cxn modelId="{CCC62545-4512-415A-A703-04E662141EE4}" type="presParOf" srcId="{CFC4D8B2-1835-49E8-95A4-D53252B9E90B}" destId="{688F4618-A58F-44F2-9A4F-7D32BBEFD89B}" srcOrd="1" destOrd="0" presId="urn:microsoft.com/office/officeart/2005/8/layout/target1"/>
    <dgm:cxn modelId="{917AE69A-4B1E-4E41-8AF1-4376688A71C5}" type="presParOf" srcId="{CFC4D8B2-1835-49E8-95A4-D53252B9E90B}" destId="{8DA9BB8B-13AA-4D9C-8C28-07C3E8039DCC}" srcOrd="2" destOrd="0" presId="urn:microsoft.com/office/officeart/2005/8/layout/target1"/>
    <dgm:cxn modelId="{76EE9412-F6A0-4066-9E70-2270831DD565}" type="presParOf" srcId="{CFC4D8B2-1835-49E8-95A4-D53252B9E90B}" destId="{67399CB1-0046-4430-B109-3A2974B6DAA0}" srcOrd="3" destOrd="0" presId="urn:microsoft.com/office/officeart/2005/8/layout/target1"/>
    <dgm:cxn modelId="{C6E62837-5953-4F9E-9CDF-9EB37B7CB9C3}" type="presParOf" srcId="{CFC4D8B2-1835-49E8-95A4-D53252B9E90B}" destId="{D73D78B0-BB7B-4ECF-8B4F-A102D7386A04}" srcOrd="4" destOrd="0" presId="urn:microsoft.com/office/officeart/2005/8/layout/target1"/>
    <dgm:cxn modelId="{926BA2FD-8331-48EE-98D2-EC65025C2ECD}" type="presParOf" srcId="{CFC4D8B2-1835-49E8-95A4-D53252B9E90B}" destId="{DB38FB6A-3395-4429-8438-509F49FAA3DC}" srcOrd="5" destOrd="0" presId="urn:microsoft.com/office/officeart/2005/8/layout/target1"/>
    <dgm:cxn modelId="{C7339A6E-780D-448C-BB0F-55046734BD2C}" type="presParOf" srcId="{CFC4D8B2-1835-49E8-95A4-D53252B9E90B}" destId="{3C4B3EA4-7E42-45FC-9AAA-5172A263CFF6}" srcOrd="6" destOrd="0" presId="urn:microsoft.com/office/officeart/2005/8/layout/target1"/>
    <dgm:cxn modelId="{BF6D704E-F810-49A7-9F85-7ECCD7715F3A}" type="presParOf" srcId="{CFC4D8B2-1835-49E8-95A4-D53252B9E90B}" destId="{7DB50916-259E-4759-A3E1-7D8366189E37}" srcOrd="7" destOrd="0" presId="urn:microsoft.com/office/officeart/2005/8/layout/target1"/>
    <dgm:cxn modelId="{CB965BA1-BC8F-4C8D-B675-79E57EA23223}" type="presParOf" srcId="{CFC4D8B2-1835-49E8-95A4-D53252B9E90B}" destId="{40D5D4D2-87E1-4396-A0AC-0C790D53F018}" srcOrd="8" destOrd="0" presId="urn:microsoft.com/office/officeart/2005/8/layout/target1"/>
    <dgm:cxn modelId="{CB28F76F-3630-4B96-89F4-EB433A4BA1F9}" type="presParOf" srcId="{CFC4D8B2-1835-49E8-95A4-D53252B9E90B}" destId="{26DC7F82-5056-4B05-AB1D-ED846C593920}" srcOrd="9" destOrd="0" presId="urn:microsoft.com/office/officeart/2005/8/layout/target1"/>
    <dgm:cxn modelId="{3058B975-DA57-446A-90C9-D17C2A18580A}" type="presParOf" srcId="{CFC4D8B2-1835-49E8-95A4-D53252B9E90B}" destId="{E7348235-CD09-4D82-B1A6-2A2112A96661}" srcOrd="10" destOrd="0" presId="urn:microsoft.com/office/officeart/2005/8/layout/target1"/>
    <dgm:cxn modelId="{7BB983FE-04F2-4ED7-A3B2-8897260B4392}" type="presParOf" srcId="{CFC4D8B2-1835-49E8-95A4-D53252B9E90B}" destId="{7B890085-A18D-4E16-BC2B-EF4A7B15744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F42C9-C1E1-4314-BB69-93828F624C31}">
      <dsp:nvSpPr>
        <dsp:cNvPr id="0" name=""/>
        <dsp:cNvSpPr/>
      </dsp:nvSpPr>
      <dsp:spPr>
        <a:xfrm>
          <a:off x="107520" y="2261907"/>
          <a:ext cx="3748274" cy="368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E9ED7-5E06-4CAE-9D5E-497EF89DE14C}">
      <dsp:nvSpPr>
        <dsp:cNvPr id="0" name=""/>
        <dsp:cNvSpPr/>
      </dsp:nvSpPr>
      <dsp:spPr>
        <a:xfrm>
          <a:off x="759145" y="2877918"/>
          <a:ext cx="2632721" cy="2482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7D743-1104-4F00-AC57-81E700800287}">
      <dsp:nvSpPr>
        <dsp:cNvPr id="0" name=""/>
        <dsp:cNvSpPr/>
      </dsp:nvSpPr>
      <dsp:spPr>
        <a:xfrm flipV="1">
          <a:off x="0" y="0"/>
          <a:ext cx="404896" cy="572831"/>
        </a:xfrm>
        <a:prstGeom prst="mathMinu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54D4B-371E-4171-BECB-DBAA32361A09}">
      <dsp:nvSpPr>
        <dsp:cNvPr id="0" name=""/>
        <dsp:cNvSpPr/>
      </dsp:nvSpPr>
      <dsp:spPr>
        <a:xfrm>
          <a:off x="5667070" y="5586972"/>
          <a:ext cx="3476928" cy="3451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5667070" y="5586972"/>
        <a:ext cx="3476928" cy="345103"/>
      </dsp:txXfrm>
    </dsp:sp>
    <dsp:sp modelId="{6016AAEB-7555-4D8F-8FAC-BCF67BC7D87D}">
      <dsp:nvSpPr>
        <dsp:cNvPr id="0" name=""/>
        <dsp:cNvSpPr/>
      </dsp:nvSpPr>
      <dsp:spPr>
        <a:xfrm>
          <a:off x="4088129" y="456618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4615D-1C7B-42A7-AD9B-8C69BAB64566}">
      <dsp:nvSpPr>
        <dsp:cNvPr id="0" name=""/>
        <dsp:cNvSpPr/>
      </dsp:nvSpPr>
      <dsp:spPr>
        <a:xfrm rot="5400000">
          <a:off x="1689255" y="989035"/>
          <a:ext cx="1899304" cy="19742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AF321-5AFB-40DF-BB3D-67F45D25A0AA}">
      <dsp:nvSpPr>
        <dsp:cNvPr id="0" name=""/>
        <dsp:cNvSpPr/>
      </dsp:nvSpPr>
      <dsp:spPr>
        <a:xfrm>
          <a:off x="4890675" y="1313373"/>
          <a:ext cx="3024326" cy="66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4890675" y="1313373"/>
        <a:ext cx="3024326" cy="660052"/>
      </dsp:txXfrm>
    </dsp:sp>
    <dsp:sp modelId="{2AB68F1D-A63F-45EC-9816-8B04BE3071F4}">
      <dsp:nvSpPr>
        <dsp:cNvPr id="0" name=""/>
        <dsp:cNvSpPr/>
      </dsp:nvSpPr>
      <dsp:spPr>
        <a:xfrm flipV="1">
          <a:off x="8085200" y="0"/>
          <a:ext cx="1000963" cy="457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E621E-9077-4F2F-ADB3-D4D98E50AC89}">
      <dsp:nvSpPr>
        <dsp:cNvPr id="0" name=""/>
        <dsp:cNvSpPr/>
      </dsp:nvSpPr>
      <dsp:spPr>
        <a:xfrm rot="5400000">
          <a:off x="2166047" y="1318556"/>
          <a:ext cx="1751125" cy="159675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351C-D160-4C30-9FED-CBDFBD84D2EC}">
      <dsp:nvSpPr>
        <dsp:cNvPr id="0" name=""/>
        <dsp:cNvSpPr/>
      </dsp:nvSpPr>
      <dsp:spPr>
        <a:xfrm flipH="1" flipV="1">
          <a:off x="7893373" y="237348"/>
          <a:ext cx="1225798" cy="4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7893373" y="237348"/>
        <a:ext cx="1225798" cy="45725"/>
      </dsp:txXfrm>
    </dsp:sp>
    <dsp:sp modelId="{1E1F043C-42A9-410E-BC30-49A36D1C0587}">
      <dsp:nvSpPr>
        <dsp:cNvPr id="0" name=""/>
        <dsp:cNvSpPr/>
      </dsp:nvSpPr>
      <dsp:spPr>
        <a:xfrm>
          <a:off x="3575000" y="1035528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8CCB-D090-4A6C-83B6-42F4BECD8635}">
      <dsp:nvSpPr>
        <dsp:cNvPr id="0" name=""/>
        <dsp:cNvSpPr/>
      </dsp:nvSpPr>
      <dsp:spPr>
        <a:xfrm rot="5400000">
          <a:off x="2627392" y="1828291"/>
          <a:ext cx="1508916" cy="11531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09E3A-A2F4-48F1-912A-A026175F3CED}">
      <dsp:nvSpPr>
        <dsp:cNvPr id="0" name=""/>
        <dsp:cNvSpPr/>
      </dsp:nvSpPr>
      <dsp:spPr>
        <a:xfrm>
          <a:off x="120398" y="1712371"/>
          <a:ext cx="4086378" cy="3821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B13BD-C079-4854-8042-F1D0A9646F3A}">
      <dsp:nvSpPr>
        <dsp:cNvPr id="0" name=""/>
        <dsp:cNvSpPr/>
      </dsp:nvSpPr>
      <dsp:spPr>
        <a:xfrm>
          <a:off x="799438" y="2293255"/>
          <a:ext cx="2693714" cy="2622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7DE47-7C01-403C-974C-DFCFDB545DF0}">
      <dsp:nvSpPr>
        <dsp:cNvPr id="0" name=""/>
        <dsp:cNvSpPr/>
      </dsp:nvSpPr>
      <dsp:spPr>
        <a:xfrm>
          <a:off x="0" y="0"/>
          <a:ext cx="283654" cy="26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82443-5B15-4123-92B4-69E066E93B9F}">
      <dsp:nvSpPr>
        <dsp:cNvPr id="0" name=""/>
        <dsp:cNvSpPr/>
      </dsp:nvSpPr>
      <dsp:spPr>
        <a:xfrm>
          <a:off x="5515498" y="3205183"/>
          <a:ext cx="2305536" cy="134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5515498" y="3205183"/>
        <a:ext cx="2305536" cy="1344896"/>
      </dsp:txXfrm>
    </dsp:sp>
    <dsp:sp modelId="{8BE94331-F373-431C-B209-5F78F9F891A2}">
      <dsp:nvSpPr>
        <dsp:cNvPr id="0" name=""/>
        <dsp:cNvSpPr/>
      </dsp:nvSpPr>
      <dsp:spPr>
        <a:xfrm flipV="1">
          <a:off x="4127381" y="1191505"/>
          <a:ext cx="671083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3A4AC-3D68-4008-B2F8-6582EAA09B80}">
      <dsp:nvSpPr>
        <dsp:cNvPr id="0" name=""/>
        <dsp:cNvSpPr/>
      </dsp:nvSpPr>
      <dsp:spPr>
        <a:xfrm rot="5400000">
          <a:off x="2817484" y="1128387"/>
          <a:ext cx="1272840" cy="13494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7C548-6657-49D2-864E-BCE1CD830AFB}">
      <dsp:nvSpPr>
        <dsp:cNvPr id="0" name=""/>
        <dsp:cNvSpPr/>
      </dsp:nvSpPr>
      <dsp:spPr>
        <a:xfrm>
          <a:off x="5977850" y="2077238"/>
          <a:ext cx="2305536" cy="27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5977850" y="2077238"/>
        <a:ext cx="2305536" cy="275125"/>
      </dsp:txXfrm>
    </dsp:sp>
    <dsp:sp modelId="{AFD8B0F0-6D43-4ADE-963F-059F1328D809}">
      <dsp:nvSpPr>
        <dsp:cNvPr id="0" name=""/>
        <dsp:cNvSpPr/>
      </dsp:nvSpPr>
      <dsp:spPr>
        <a:xfrm>
          <a:off x="4452294" y="1573180"/>
          <a:ext cx="576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DB8AA-BB6E-4494-903D-C44CAB0D7FD1}">
      <dsp:nvSpPr>
        <dsp:cNvPr id="0" name=""/>
        <dsp:cNvSpPr/>
      </dsp:nvSpPr>
      <dsp:spPr>
        <a:xfrm rot="5400000">
          <a:off x="3230190" y="1473201"/>
          <a:ext cx="1173572" cy="13735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EC649-FBF9-48C6-B343-9D90DC13C511}">
      <dsp:nvSpPr>
        <dsp:cNvPr id="0" name=""/>
        <dsp:cNvSpPr/>
      </dsp:nvSpPr>
      <dsp:spPr>
        <a:xfrm>
          <a:off x="5977850" y="2887249"/>
          <a:ext cx="2305536" cy="134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5977850" y="2887249"/>
        <a:ext cx="2305536" cy="1344896"/>
      </dsp:txXfrm>
    </dsp:sp>
    <dsp:sp modelId="{DBBB755E-AC3D-4A35-AB8D-A0F8ECFCCCDF}">
      <dsp:nvSpPr>
        <dsp:cNvPr id="0" name=""/>
        <dsp:cNvSpPr/>
      </dsp:nvSpPr>
      <dsp:spPr>
        <a:xfrm>
          <a:off x="4795416" y="2112370"/>
          <a:ext cx="576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12CD-4260-4688-B86E-37BD19903052}">
      <dsp:nvSpPr>
        <dsp:cNvPr id="0" name=""/>
        <dsp:cNvSpPr/>
      </dsp:nvSpPr>
      <dsp:spPr>
        <a:xfrm rot="5400000">
          <a:off x="3462982" y="2109532"/>
          <a:ext cx="1325618" cy="133925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E1562-4695-4ED1-B24E-A91BAD7AAF2E}">
      <dsp:nvSpPr>
        <dsp:cNvPr id="0" name=""/>
        <dsp:cNvSpPr/>
      </dsp:nvSpPr>
      <dsp:spPr>
        <a:xfrm>
          <a:off x="149588" y="2061701"/>
          <a:ext cx="3774351" cy="3703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5EA26-2D99-4DFD-8E40-616F53F0DB1E}">
      <dsp:nvSpPr>
        <dsp:cNvPr id="0" name=""/>
        <dsp:cNvSpPr/>
      </dsp:nvSpPr>
      <dsp:spPr>
        <a:xfrm>
          <a:off x="673335" y="2504094"/>
          <a:ext cx="2818535" cy="281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EDC18-E4D4-4192-8D54-04A37D706005}">
      <dsp:nvSpPr>
        <dsp:cNvPr id="0" name=""/>
        <dsp:cNvSpPr/>
      </dsp:nvSpPr>
      <dsp:spPr>
        <a:xfrm>
          <a:off x="179508" y="0"/>
          <a:ext cx="555477" cy="356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64FFF-AF4F-4866-B7B4-A4C77DAD25BE}">
      <dsp:nvSpPr>
        <dsp:cNvPr id="0" name=""/>
        <dsp:cNvSpPr/>
      </dsp:nvSpPr>
      <dsp:spPr>
        <a:xfrm>
          <a:off x="0" y="0"/>
          <a:ext cx="2571750" cy="103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0" y="0"/>
        <a:ext cx="2571750" cy="1037334"/>
      </dsp:txXfrm>
    </dsp:sp>
    <dsp:sp modelId="{690E7C6F-8BF8-40F1-9CD7-DF75B01BEE5F}">
      <dsp:nvSpPr>
        <dsp:cNvPr id="0" name=""/>
        <dsp:cNvSpPr/>
      </dsp:nvSpPr>
      <dsp:spPr>
        <a:xfrm>
          <a:off x="4283968" y="432967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56965-4CFF-4E15-AA28-49EB39ED6B3A}">
      <dsp:nvSpPr>
        <dsp:cNvPr id="0" name=""/>
        <dsp:cNvSpPr/>
      </dsp:nvSpPr>
      <dsp:spPr>
        <a:xfrm rot="5400000">
          <a:off x="2547072" y="1277480"/>
          <a:ext cx="1779563" cy="11860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65925-BF51-4109-9B68-E702AB5AC192}">
      <dsp:nvSpPr>
        <dsp:cNvPr id="0" name=""/>
        <dsp:cNvSpPr/>
      </dsp:nvSpPr>
      <dsp:spPr>
        <a:xfrm>
          <a:off x="5868140" y="141073"/>
          <a:ext cx="2571750" cy="364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5868140" y="141073"/>
        <a:ext cx="2571750" cy="364185"/>
      </dsp:txXfrm>
    </dsp:sp>
    <dsp:sp modelId="{815A1D27-7E0A-453B-B3BE-9A5FB8D7108D}">
      <dsp:nvSpPr>
        <dsp:cNvPr id="0" name=""/>
        <dsp:cNvSpPr/>
      </dsp:nvSpPr>
      <dsp:spPr>
        <a:xfrm>
          <a:off x="4428770" y="1484784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5A375-769A-4EC6-B838-59AAB02AB5AB}">
      <dsp:nvSpPr>
        <dsp:cNvPr id="0" name=""/>
        <dsp:cNvSpPr/>
      </dsp:nvSpPr>
      <dsp:spPr>
        <a:xfrm rot="5400000">
          <a:off x="3003111" y="1640354"/>
          <a:ext cx="1583024" cy="12730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2348-B429-449A-A95C-77D4A55AAF4E}">
      <dsp:nvSpPr>
        <dsp:cNvPr id="0" name=""/>
        <dsp:cNvSpPr/>
      </dsp:nvSpPr>
      <dsp:spPr>
        <a:xfrm>
          <a:off x="951777" y="17503"/>
          <a:ext cx="2571750" cy="452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951777" y="17503"/>
        <a:ext cx="2571750" cy="452576"/>
      </dsp:txXfrm>
    </dsp:sp>
    <dsp:sp modelId="{E3F8C2DE-751A-44C3-8EC7-50657224BC14}">
      <dsp:nvSpPr>
        <dsp:cNvPr id="0" name=""/>
        <dsp:cNvSpPr/>
      </dsp:nvSpPr>
      <dsp:spPr>
        <a:xfrm>
          <a:off x="4702359" y="2066945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0681E-1971-457C-811A-1ABCEF66B316}">
      <dsp:nvSpPr>
        <dsp:cNvPr id="0" name=""/>
        <dsp:cNvSpPr/>
      </dsp:nvSpPr>
      <dsp:spPr>
        <a:xfrm rot="5400000">
          <a:off x="3410703" y="2059988"/>
          <a:ext cx="1283945" cy="13425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5D4D2-87E1-4396-A0AC-0C790D53F018}">
      <dsp:nvSpPr>
        <dsp:cNvPr id="0" name=""/>
        <dsp:cNvSpPr/>
      </dsp:nvSpPr>
      <dsp:spPr>
        <a:xfrm>
          <a:off x="388342" y="2032235"/>
          <a:ext cx="3892473" cy="3641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D78B0-BB7B-4ECF-8B4F-A102D7386A04}">
      <dsp:nvSpPr>
        <dsp:cNvPr id="0" name=""/>
        <dsp:cNvSpPr/>
      </dsp:nvSpPr>
      <dsp:spPr>
        <a:xfrm>
          <a:off x="974864" y="2436482"/>
          <a:ext cx="2729858" cy="2679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327F-D38B-42CF-A02F-4726964D8B85}">
      <dsp:nvSpPr>
        <dsp:cNvPr id="0" name=""/>
        <dsp:cNvSpPr/>
      </dsp:nvSpPr>
      <dsp:spPr>
        <a:xfrm>
          <a:off x="0" y="0"/>
          <a:ext cx="65873" cy="61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4618-A58F-44F2-9A4F-7D32BBEFD89B}">
      <dsp:nvSpPr>
        <dsp:cNvPr id="0" name=""/>
        <dsp:cNvSpPr/>
      </dsp:nvSpPr>
      <dsp:spPr>
        <a:xfrm>
          <a:off x="6566014" y="3750879"/>
          <a:ext cx="2576397" cy="31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.</a:t>
          </a:r>
          <a:endParaRPr lang="pt-BR" sz="800" kern="1200" dirty="0"/>
        </a:p>
      </dsp:txBody>
      <dsp:txXfrm>
        <a:off x="6566014" y="3750879"/>
        <a:ext cx="2576397" cy="317322"/>
      </dsp:txXfrm>
    </dsp:sp>
    <dsp:sp modelId="{8DA9BB8B-13AA-4D9C-8C28-07C3E8039DCC}">
      <dsp:nvSpPr>
        <dsp:cNvPr id="0" name=""/>
        <dsp:cNvSpPr/>
      </dsp:nvSpPr>
      <dsp:spPr>
        <a:xfrm flipH="1">
          <a:off x="1176629" y="6817408"/>
          <a:ext cx="91996" cy="5298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99CB1-0046-4430-B109-3A2974B6DAA0}">
      <dsp:nvSpPr>
        <dsp:cNvPr id="0" name=""/>
        <dsp:cNvSpPr/>
      </dsp:nvSpPr>
      <dsp:spPr>
        <a:xfrm rot="5400000">
          <a:off x="3211267" y="1406236"/>
          <a:ext cx="942053" cy="14119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8FB6A-3395-4429-8438-509F49FAA3DC}">
      <dsp:nvSpPr>
        <dsp:cNvPr id="0" name=""/>
        <dsp:cNvSpPr/>
      </dsp:nvSpPr>
      <dsp:spPr>
        <a:xfrm flipH="1">
          <a:off x="5220320" y="3708948"/>
          <a:ext cx="418844" cy="4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.</a:t>
          </a:r>
          <a:endParaRPr lang="pt-BR" sz="800" kern="1200" dirty="0"/>
        </a:p>
      </dsp:txBody>
      <dsp:txXfrm>
        <a:off x="5220320" y="3708948"/>
        <a:ext cx="418844" cy="45838"/>
      </dsp:txXfrm>
    </dsp:sp>
    <dsp:sp modelId="{3C4B3EA4-7E42-45FC-9AAA-5172A263CFF6}">
      <dsp:nvSpPr>
        <dsp:cNvPr id="0" name=""/>
        <dsp:cNvSpPr/>
      </dsp:nvSpPr>
      <dsp:spPr>
        <a:xfrm>
          <a:off x="4813791" y="2420322"/>
          <a:ext cx="644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50916-259E-4759-A3E1-7D8366189E37}">
      <dsp:nvSpPr>
        <dsp:cNvPr id="0" name=""/>
        <dsp:cNvSpPr/>
      </dsp:nvSpPr>
      <dsp:spPr>
        <a:xfrm rot="5400000">
          <a:off x="3828578" y="2165417"/>
          <a:ext cx="744245" cy="12799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7F82-5056-4B05-AB1D-ED846C593920}">
      <dsp:nvSpPr>
        <dsp:cNvPr id="0" name=""/>
        <dsp:cNvSpPr/>
      </dsp:nvSpPr>
      <dsp:spPr>
        <a:xfrm flipH="1">
          <a:off x="7129457" y="3752893"/>
          <a:ext cx="264930" cy="1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.</a:t>
          </a:r>
          <a:endParaRPr lang="pt-BR" sz="800" kern="1200" dirty="0"/>
        </a:p>
      </dsp:txBody>
      <dsp:txXfrm>
        <a:off x="7129457" y="3752893"/>
        <a:ext cx="264930" cy="171600"/>
      </dsp:txXfrm>
    </dsp:sp>
    <dsp:sp modelId="{E7348235-CD09-4D82-B1A6-2A2112A96661}">
      <dsp:nvSpPr>
        <dsp:cNvPr id="0" name=""/>
        <dsp:cNvSpPr/>
      </dsp:nvSpPr>
      <dsp:spPr>
        <a:xfrm>
          <a:off x="4380891" y="1675584"/>
          <a:ext cx="644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90085-A18D-4E16-BC2B-EF4A7B157444}">
      <dsp:nvSpPr>
        <dsp:cNvPr id="0" name=""/>
        <dsp:cNvSpPr/>
      </dsp:nvSpPr>
      <dsp:spPr>
        <a:xfrm rot="5400000">
          <a:off x="1266655" y="587580"/>
          <a:ext cx="235374" cy="12638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0.47443</cdr:x>
      <cdr:y>0.07021</cdr:y>
    </cdr:from>
    <cdr:to>
      <cdr:x>0.54324</cdr:x>
      <cdr:y>0.93617</cdr:y>
    </cdr:to>
    <cdr:sp macro="" textlink="">
      <cdr:nvSpPr>
        <cdr:cNvPr id="3" name="Chave direita 2"/>
        <cdr:cNvSpPr/>
      </cdr:nvSpPr>
      <cdr:spPr>
        <a:xfrm xmlns:a="http://schemas.openxmlformats.org/drawingml/2006/main">
          <a:off x="4241801" y="419099"/>
          <a:ext cx="615200" cy="5168901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EEECE1">
              <a:lumMod val="2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0.6047</cdr:x>
      <cdr:y>0.46381</cdr:y>
    </cdr:from>
    <cdr:to>
      <cdr:x>0.92004</cdr:x>
      <cdr:y>0.54253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406504" y="2768476"/>
          <a:ext cx="2819400" cy="46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R$ 38.355 </a:t>
          </a:r>
          <a:r>
            <a:rPr lang="pt-B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bilhões                </a:t>
          </a:r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(R$ 31.422 bilhões)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0.76775</cdr:x>
      <cdr:y>0.37618</cdr:y>
    </cdr:from>
    <cdr:to>
      <cdr:x>0.97875</cdr:x>
      <cdr:y>0.43245</cdr:y>
    </cdr:to>
    <cdr:sp macro="" textlink="">
      <cdr:nvSpPr>
        <cdr:cNvPr id="2" name="CaixaDeTexto 19"/>
        <cdr:cNvSpPr txBox="1"/>
      </cdr:nvSpPr>
      <cdr:spPr>
        <a:xfrm xmlns:a="http://schemas.openxmlformats.org/drawingml/2006/main">
          <a:off x="7020273" y="2160240"/>
          <a:ext cx="1929439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1500" dirty="0" smtClean="0"/>
            <a:t>VALORES PROJETADOS</a:t>
          </a:r>
          <a:endParaRPr lang="pt-BR" sz="15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0.09836</cdr:x>
      <cdr:y>0.34218</cdr:y>
    </cdr:from>
    <cdr:to>
      <cdr:x>0.33149</cdr:x>
      <cdr:y>0.38938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64097" y="2088232"/>
          <a:ext cx="204800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u="none" dirty="0"/>
            <a:t>Limite de </a:t>
          </a:r>
          <a:r>
            <a:rPr lang="pt-BR" sz="1600" b="1" u="none" dirty="0" smtClean="0"/>
            <a:t>Gasto</a:t>
          </a:r>
          <a:endParaRPr lang="pt-BR" sz="1200" b="1" u="none" dirty="0"/>
        </a:p>
      </cdr:txBody>
    </cdr:sp>
  </cdr:relSizeAnchor>
  <cdr:relSizeAnchor xmlns:cdr="http://schemas.openxmlformats.org/drawingml/2006/chartDrawing">
    <cdr:from>
      <cdr:x>0.09836</cdr:x>
      <cdr:y>0.48378</cdr:y>
    </cdr:from>
    <cdr:to>
      <cdr:x>0.35455</cdr:x>
      <cdr:y>0.54277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864097" y="2952328"/>
          <a:ext cx="225058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600" b="1" u="none" dirty="0"/>
            <a:t>Limite Prudencial</a:t>
          </a:r>
          <a:endParaRPr lang="pt-BR" sz="1200" b="1" u="none" dirty="0"/>
        </a:p>
      </cdr:txBody>
    </cdr:sp>
  </cdr:relSizeAnchor>
  <cdr:relSizeAnchor xmlns:cdr="http://schemas.openxmlformats.org/drawingml/2006/chartDrawing">
    <cdr:from>
      <cdr:x>0.67213</cdr:x>
      <cdr:y>0.70797</cdr:y>
    </cdr:from>
    <cdr:to>
      <cdr:x>0.82071</cdr:x>
      <cdr:y>0.76786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904657" y="4320480"/>
          <a:ext cx="1305272" cy="36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800" b="0" u="none" dirty="0">
              <a:solidFill>
                <a:schemeClr val="tx2">
                  <a:lumMod val="60000"/>
                  <a:lumOff val="40000"/>
                </a:schemeClr>
              </a:solidFill>
            </a:rPr>
            <a:t>(LOA 2015)</a:t>
          </a:r>
        </a:p>
      </cdr:txBody>
    </cdr:sp>
  </cdr:relSizeAnchor>
  <cdr:relSizeAnchor xmlns:cdr="http://schemas.openxmlformats.org/drawingml/2006/chartDrawing">
    <cdr:from>
      <cdr:x>0.54918</cdr:x>
      <cdr:y>0.29499</cdr:y>
    </cdr:from>
    <cdr:to>
      <cdr:x>0.80163</cdr:x>
      <cdr:y>0.35488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4824537" y="1800200"/>
          <a:ext cx="2217768" cy="36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2000" b="0" u="none" dirty="0">
              <a:solidFill>
                <a:schemeClr val="accent6">
                  <a:lumMod val="75000"/>
                </a:schemeClr>
              </a:solidFill>
            </a:rPr>
            <a:t>(Proj</a:t>
          </a:r>
          <a:r>
            <a:rPr lang="pt-BR" sz="2000" b="0" u="none" baseline="0" dirty="0">
              <a:solidFill>
                <a:schemeClr val="accent6">
                  <a:lumMod val="75000"/>
                </a:schemeClr>
              </a:solidFill>
            </a:rPr>
            <a:t>eção Revisada)</a:t>
          </a:r>
        </a:p>
        <a:p xmlns:a="http://schemas.openxmlformats.org/drawingml/2006/main">
          <a:endParaRPr lang="pt-BR" sz="2000" b="0" u="none" dirty="0"/>
        </a:p>
      </cdr:txBody>
    </cdr:sp>
  </cdr:relSizeAnchor>
  <cdr:relSizeAnchor xmlns:cdr="http://schemas.openxmlformats.org/drawingml/2006/chartDrawing">
    <cdr:from>
      <cdr:x>0.82476</cdr:x>
      <cdr:y>0.0708</cdr:y>
    </cdr:from>
    <cdr:to>
      <cdr:x>1</cdr:x>
      <cdr:y>0.13069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7245529" y="432048"/>
          <a:ext cx="1539448" cy="36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t-BR" sz="1800" b="0" u="none" dirty="0">
              <a:solidFill>
                <a:schemeClr val="tx2">
                  <a:lumMod val="60000"/>
                  <a:lumOff val="40000"/>
                </a:schemeClr>
              </a:solidFill>
            </a:rPr>
            <a:t>(</a:t>
          </a:r>
          <a:r>
            <a:rPr lang="pt-BR" sz="1800" b="0" u="none" dirty="0" smtClean="0">
              <a:solidFill>
                <a:schemeClr val="tx2">
                  <a:lumMod val="60000"/>
                  <a:lumOff val="40000"/>
                </a:schemeClr>
              </a:solidFill>
            </a:rPr>
            <a:t>PLOA </a:t>
          </a:r>
          <a:r>
            <a:rPr lang="pt-BR" sz="1800" b="0" u="none" dirty="0">
              <a:solidFill>
                <a:schemeClr val="tx2">
                  <a:lumMod val="60000"/>
                  <a:lumOff val="40000"/>
                </a:schemeClr>
              </a:solidFill>
            </a:rPr>
            <a:t>2016)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152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63D6EE47-2FAE-499E-A6C1-A6D5A5E2C7E4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152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CBACF655-FDE4-4CCB-ADCF-E66B907AB2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76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0646FCF5-CB75-4813-B825-50A316FDDB6D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D7DB6724-07F4-4B65-902B-8CA62C6614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09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No primeiro tópico do nosso roteiro a proposta é apresentar a execução orçamentária do exercício de 2012 abrangendo o comportamento das receitas e despesas  realizadas.</a:t>
            </a:r>
          </a:p>
          <a:p>
            <a:r>
              <a:rPr 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</a:t>
            </a:r>
            <a:r>
              <a:rPr lang="pt-BR" sz="1800" dirty="0" err="1" smtClean="0"/>
              <a:t>cresc</a:t>
            </a:r>
            <a:r>
              <a:rPr lang="pt-BR" sz="1800" dirty="0" smtClean="0"/>
              <a:t>. Do PIB era de 4,5%, e de inflação de 4,0%.</a:t>
            </a:r>
          </a:p>
          <a:p>
            <a:r>
              <a:rPr lang="pt-BR" sz="1800" dirty="0" smtClean="0"/>
              <a:t>Piora da crise internacional e queda do PIB agropecuário foram alguns dos fatores que levaram que o </a:t>
            </a:r>
            <a:r>
              <a:rPr lang="pt-BR" sz="1800" dirty="0" err="1" smtClean="0"/>
              <a:t>pib</a:t>
            </a:r>
            <a:r>
              <a:rPr lang="pt-BR" sz="1800" dirty="0" smtClean="0"/>
              <a:t> variasse apenas 0,9% e a inflação apurada em 5,8%.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9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No primeiro tópico do nosso roteiro a proposta é apresentar a execução orçamentária do exercício de 2012 abrangendo o comportamento das receitas e despesas  realizadas.</a:t>
            </a:r>
          </a:p>
          <a:p>
            <a:r>
              <a:rPr 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</a:t>
            </a:r>
            <a:r>
              <a:rPr lang="pt-BR" sz="1800" dirty="0" err="1" smtClean="0"/>
              <a:t>cresc</a:t>
            </a:r>
            <a:r>
              <a:rPr lang="pt-BR" sz="1800" dirty="0" smtClean="0"/>
              <a:t>. Do PIB era de 4,5%, e de inflação de 4,0%.</a:t>
            </a:r>
          </a:p>
          <a:p>
            <a:r>
              <a:rPr lang="pt-BR" sz="1800" dirty="0" smtClean="0"/>
              <a:t>Piora da crise internacional e queda do PIB agropecuário foram alguns dos fatores que levaram que o </a:t>
            </a:r>
            <a:r>
              <a:rPr lang="pt-BR" sz="1800" dirty="0" err="1" smtClean="0"/>
              <a:t>pib</a:t>
            </a:r>
            <a:r>
              <a:rPr lang="pt-BR" sz="1800" dirty="0" smtClean="0"/>
              <a:t> variasse apenas 0,9% e a inflação apurada em 5,8%.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98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Este cenário influi diretamente nas finanças públicas. No DF não é diferente, apesar de ser menos afetado tanto em movimentos de crescimento, quanto de crise, visto sua economia peculiar.</a:t>
            </a:r>
          </a:p>
          <a:p>
            <a:endParaRPr lang="pt-BR" dirty="0" smtClean="0"/>
          </a:p>
          <a:p>
            <a:r>
              <a:rPr lang="pt-BR" dirty="0" smtClean="0"/>
              <a:t>RECEITAS são classificadas por categoria econômica e por origem</a:t>
            </a:r>
          </a:p>
          <a:p>
            <a:r>
              <a:rPr lang="pt-BR" dirty="0" err="1" smtClean="0"/>
              <a:t>Tribuarias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Contribuições sociais (</a:t>
            </a:r>
            <a:r>
              <a:rPr lang="pt-BR" dirty="0" err="1" smtClean="0"/>
              <a:t>previdenciarias</a:t>
            </a:r>
            <a:r>
              <a:rPr lang="pt-BR" dirty="0" smtClean="0"/>
              <a:t>) e econômicas(CIDE e CIP)</a:t>
            </a:r>
          </a:p>
          <a:p>
            <a:r>
              <a:rPr lang="pt-BR" dirty="0" err="1" smtClean="0"/>
              <a:t>Servi~ços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Despesas são classificada por categoria econômica e por grupo de despesa (GND)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53BAD-F737-4682-A3D8-BCFA58083DED}" type="slidenum">
              <a:rPr lang="pt-BR" smtClean="0"/>
              <a:pPr/>
              <a:t>37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91585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65A63-742F-475B-A289-915EBBA0A0B0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FC9EA-EE04-4CA4-9F55-9A9493F7F8B3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8C377-A2ED-45F3-9FB1-63B6835A9374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411E5-64F2-43C7-A007-122E0D44376B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0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1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6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7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8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5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5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2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3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33F6-6469-4486-92CF-BDDB9C310D51}" type="datetimeFigureOut">
              <a:rPr lang="pt-BR" smtClean="0"/>
              <a:pPr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9123-F069-4DE5-B037-895604096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zenda.df.gov.br/" TargetMode="External"/><Relationship Id="rId2" Type="http://schemas.openxmlformats.org/officeDocument/2006/relationships/hyperlink" Target="http://www.seplag.df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troladoria.df.gov.br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Orcamento@seplag.df.gov.b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izco.files.wordpress.com/2008/05/204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5645278"/>
            <a:ext cx="9144000" cy="880066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9712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Orçamento e Gestão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777876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09704" y="3645024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 2016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5673442"/>
            <a:ext cx="85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AUDIÊNCIA PÚBLICA</a:t>
            </a:r>
            <a:endParaRPr lang="pt-BR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Picture 2" descr="http://www.terracap.df.gov.br/portal/images/logos/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6642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7662058"/>
              </p:ext>
            </p:extLst>
          </p:nvPr>
        </p:nvGraphicFramePr>
        <p:xfrm>
          <a:off x="0" y="-54799"/>
          <a:ext cx="9144000" cy="614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ector reto 5"/>
          <p:cNvSpPr/>
          <p:nvPr/>
        </p:nvSpPr>
        <p:spPr>
          <a:xfrm rot="5400000">
            <a:off x="3930922" y="3130727"/>
            <a:ext cx="392918" cy="164378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7"/>
          <p:cNvSpPr/>
          <p:nvPr/>
        </p:nvSpPr>
        <p:spPr>
          <a:xfrm rot="5400000">
            <a:off x="3828658" y="3444010"/>
            <a:ext cx="279783" cy="1961451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ector reto 8"/>
          <p:cNvSpPr/>
          <p:nvPr/>
        </p:nvSpPr>
        <p:spPr>
          <a:xfrm>
            <a:off x="4949276" y="3756160"/>
            <a:ext cx="57638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aixaDeTexto 9"/>
          <p:cNvSpPr txBox="1"/>
          <p:nvPr/>
        </p:nvSpPr>
        <p:spPr>
          <a:xfrm>
            <a:off x="4716016" y="90345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1.DISCUSSÃO E APRECIAÇÃO DO PLOA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49276" y="1301382"/>
            <a:ext cx="418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2.PARECER PRELIMINAR DO PLOA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1776793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3.SOLICITAÇÃO DE INFORMAÇOES ADICIONAIS AO EXECUTIVO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25660" y="3571494"/>
            <a:ext cx="36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4.EMENDAS AO PLOA</a:t>
            </a:r>
            <a:endParaRPr lang="pt-BR" b="1" dirty="0"/>
          </a:p>
        </p:txBody>
      </p:sp>
      <p:sp>
        <p:nvSpPr>
          <p:cNvPr id="14" name="Conector reto 13"/>
          <p:cNvSpPr/>
          <p:nvPr/>
        </p:nvSpPr>
        <p:spPr>
          <a:xfrm>
            <a:off x="4949276" y="4284842"/>
            <a:ext cx="57638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ixaDeTexto 14"/>
          <p:cNvSpPr txBox="1"/>
          <p:nvPr/>
        </p:nvSpPr>
        <p:spPr>
          <a:xfrm>
            <a:off x="5525660" y="3961013"/>
            <a:ext cx="34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5.VOTAÇÃO E APROVAÇÃO EM PLENÁRIO</a:t>
            </a:r>
            <a:endParaRPr lang="pt-BR" b="1" dirty="0"/>
          </a:p>
        </p:txBody>
      </p:sp>
      <p:sp>
        <p:nvSpPr>
          <p:cNvPr id="16" name="Conector reto 15"/>
          <p:cNvSpPr/>
          <p:nvPr/>
        </p:nvSpPr>
        <p:spPr>
          <a:xfrm rot="5400000">
            <a:off x="3716520" y="3611655"/>
            <a:ext cx="1" cy="246550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16"/>
          <p:cNvSpPr/>
          <p:nvPr/>
        </p:nvSpPr>
        <p:spPr>
          <a:xfrm>
            <a:off x="4949276" y="4844406"/>
            <a:ext cx="57638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/>
          <p:cNvSpPr txBox="1"/>
          <p:nvPr/>
        </p:nvSpPr>
        <p:spPr>
          <a:xfrm>
            <a:off x="5588890" y="4607344"/>
            <a:ext cx="348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6.ENVIO DO AUTÓGRAFO AO EXECUTIVO PARA A SANÇÃO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86962" y="3248263"/>
            <a:ext cx="310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2º FASE DO PROCESSO - LEGISLATIVO </a:t>
            </a:r>
            <a:endParaRPr lang="pt-BR" sz="2000" b="1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flipV="1">
            <a:off x="1588" y="6669360"/>
            <a:ext cx="9144000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>
            <a:off x="5400601" y="2591877"/>
            <a:ext cx="2555775" cy="693107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 dirty="0">
              <a:solidFill>
                <a:schemeClr val="bg1"/>
              </a:solidFill>
            </a:endParaRPr>
          </a:p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AUDIÊNCIA PÚBLICA </a:t>
            </a:r>
          </a:p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DO LEGISLATIVO</a:t>
            </a:r>
          </a:p>
          <a:p>
            <a:pPr algn="ctr"/>
            <a:endParaRPr lang="pt-BR" alt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0332374"/>
              </p:ext>
            </p:extLst>
          </p:nvPr>
        </p:nvGraphicFramePr>
        <p:xfrm>
          <a:off x="25865" y="125555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ector reto 4"/>
          <p:cNvSpPr/>
          <p:nvPr/>
        </p:nvSpPr>
        <p:spPr>
          <a:xfrm rot="5400000">
            <a:off x="3616822" y="2741556"/>
            <a:ext cx="1248164" cy="1434001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onector reto 5"/>
          <p:cNvSpPr/>
          <p:nvPr/>
        </p:nvSpPr>
        <p:spPr>
          <a:xfrm rot="5400000">
            <a:off x="3566395" y="3266110"/>
            <a:ext cx="1296145" cy="1781346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ector reto 6"/>
          <p:cNvSpPr/>
          <p:nvPr/>
        </p:nvSpPr>
        <p:spPr>
          <a:xfrm>
            <a:off x="4979981" y="2834474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7"/>
          <p:cNvSpPr/>
          <p:nvPr/>
        </p:nvSpPr>
        <p:spPr>
          <a:xfrm>
            <a:off x="5105141" y="3521539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to 9"/>
          <p:cNvSpPr/>
          <p:nvPr/>
        </p:nvSpPr>
        <p:spPr>
          <a:xfrm>
            <a:off x="4078543" y="1106283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aixaDeTexto 10"/>
          <p:cNvSpPr txBox="1"/>
          <p:nvPr/>
        </p:nvSpPr>
        <p:spPr>
          <a:xfrm>
            <a:off x="4721480" y="890259"/>
            <a:ext cx="412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1.AVALIAÇÃO DO AUTÓGRAFO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32273" y="1364090"/>
            <a:ext cx="395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2.VETOS 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20556" y="1838557"/>
            <a:ext cx="341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3.SANÇÃO E PUBLICAÇÃO DA LEI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67413" y="2546443"/>
            <a:ext cx="319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4.LIBERAÇÃO DA CARGA NO SIGGO</a:t>
            </a:r>
            <a:endParaRPr lang="pt-BR" sz="2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48078" y="3308655"/>
            <a:ext cx="33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5.INÍCIO DA EXECUÇÃO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55576" y="3571805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3º FASE DO PROCESSO - EXECUTIVO</a:t>
            </a:r>
            <a:endParaRPr lang="pt-BR" sz="2000" b="1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80528" y="0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</a:t>
            </a:r>
            <a:r>
              <a:rPr lang="pt-BR" sz="24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ELABORAÇÃO DO ORÇAMENTO 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 flipV="1">
            <a:off x="1588" y="6669360"/>
            <a:ext cx="9144000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88" y="13849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11113" y="-54800"/>
            <a:ext cx="91567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0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11252653"/>
              </p:ext>
            </p:extLst>
          </p:nvPr>
        </p:nvGraphicFramePr>
        <p:xfrm>
          <a:off x="3176" y="-12394"/>
          <a:ext cx="9142412" cy="687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-180528" y="0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</a:t>
            </a:r>
            <a:r>
              <a:rPr lang="pt-BR" sz="24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ELABORAÇÃO DO ORÇAMENTO 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 flipV="1">
            <a:off x="1588" y="6669360"/>
            <a:ext cx="9144000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8064" y="1412775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1.CLDF CONTESTA VETO ?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34371" y="2174259"/>
            <a:ext cx="35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2.EXECUTIVO INCLUI NO SIGGO VETO CONTESTADO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9632" y="34290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FASE FINAL DO PROCESSO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4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446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METODOLOGIA DE DEFINIÇÃO DOS TETOS ORÇAMENTÁRIOS</a:t>
            </a:r>
          </a:p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893033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Série histórica da despesa realizada (</a:t>
            </a:r>
            <a:r>
              <a:rPr lang="pt-BR" sz="2000" dirty="0" smtClean="0"/>
              <a:t>2013-2015 até abril);</a:t>
            </a:r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Levantamento do custo anual das despesas:</a:t>
            </a:r>
          </a:p>
          <a:p>
            <a:r>
              <a:rPr lang="pt-BR" sz="2000" dirty="0"/>
              <a:t>   </a:t>
            </a:r>
            <a:r>
              <a:rPr lang="pt-BR" sz="2000" dirty="0" smtClean="0"/>
              <a:t>  - </a:t>
            </a:r>
            <a:r>
              <a:rPr lang="pt-BR" sz="2000" dirty="0"/>
              <a:t>Pessoal</a:t>
            </a:r>
          </a:p>
          <a:p>
            <a:r>
              <a:rPr lang="pt-BR" sz="2000" dirty="0"/>
              <a:t>     </a:t>
            </a:r>
            <a:r>
              <a:rPr lang="pt-BR" sz="2000" dirty="0" smtClean="0"/>
              <a:t>- </a:t>
            </a:r>
            <a:r>
              <a:rPr lang="pt-BR" sz="2000" dirty="0"/>
              <a:t>Precatórios</a:t>
            </a:r>
          </a:p>
          <a:p>
            <a:r>
              <a:rPr lang="pt-BR" sz="2000" dirty="0"/>
              <a:t>     </a:t>
            </a:r>
            <a:r>
              <a:rPr lang="pt-BR" sz="2000" dirty="0" smtClean="0"/>
              <a:t>- </a:t>
            </a:r>
            <a:r>
              <a:rPr lang="pt-BR" sz="2000" dirty="0"/>
              <a:t>Demais Despesas Obrigatórias de Caráter Continuado</a:t>
            </a:r>
          </a:p>
          <a:p>
            <a:r>
              <a:rPr lang="pt-BR" sz="2000" dirty="0"/>
              <a:t>     </a:t>
            </a:r>
            <a:r>
              <a:rPr lang="pt-BR" sz="2000" dirty="0" smtClean="0"/>
              <a:t>- </a:t>
            </a:r>
            <a:r>
              <a:rPr lang="pt-BR" sz="2000" dirty="0"/>
              <a:t>Dívida (juros e amortização)</a:t>
            </a:r>
          </a:p>
          <a:p>
            <a:r>
              <a:rPr lang="pt-BR" sz="2000" dirty="0"/>
              <a:t>    </a:t>
            </a:r>
            <a:r>
              <a:rPr lang="pt-BR" sz="2000" dirty="0" smtClean="0"/>
              <a:t> - </a:t>
            </a:r>
            <a:r>
              <a:rPr lang="pt-BR" sz="2000" dirty="0"/>
              <a:t>PASEP </a:t>
            </a:r>
            <a:endParaRPr lang="pt-BR" sz="2000" dirty="0" smtClean="0"/>
          </a:p>
          <a:p>
            <a:r>
              <a:rPr lang="pt-BR" sz="2000" dirty="0"/>
              <a:t> </a:t>
            </a:r>
            <a:r>
              <a:rPr lang="pt-BR" sz="2000" dirty="0" smtClean="0"/>
              <a:t>    - </a:t>
            </a:r>
            <a:r>
              <a:rPr lang="pt-BR" sz="2000" dirty="0"/>
              <a:t>Manutenção dos Serviços </a:t>
            </a:r>
            <a:r>
              <a:rPr lang="pt-BR" sz="2000" dirty="0" smtClean="0"/>
              <a:t>Gerais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- </a:t>
            </a:r>
            <a:r>
              <a:rPr lang="pt-BR" sz="2000" dirty="0"/>
              <a:t>Concessão de </a:t>
            </a:r>
            <a:r>
              <a:rPr lang="pt-BR" sz="2000" dirty="0" smtClean="0"/>
              <a:t>Benefícios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- Ressarcimentos, </a:t>
            </a:r>
            <a:r>
              <a:rPr lang="pt-BR" sz="2000" dirty="0"/>
              <a:t>Indenizações, </a:t>
            </a:r>
            <a:r>
              <a:rPr lang="pt-BR" sz="2000" dirty="0" smtClean="0"/>
              <a:t>Restituições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- </a:t>
            </a:r>
            <a:r>
              <a:rPr lang="pt-BR" sz="2000" dirty="0"/>
              <a:t>Despesas </a:t>
            </a:r>
            <a:r>
              <a:rPr lang="pt-BR" sz="2000" dirty="0" smtClean="0"/>
              <a:t>Relevantes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Conservação </a:t>
            </a:r>
            <a:r>
              <a:rPr lang="pt-BR" sz="2000" dirty="0"/>
              <a:t>do Patrimônio Público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Projetos em Andamento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Prioridades de LDO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Análise das peculiaridades, interferências, </a:t>
            </a:r>
            <a:r>
              <a:rPr lang="pt-BR" sz="2000" dirty="0" err="1"/>
              <a:t>etc</a:t>
            </a:r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000" dirty="0"/>
              <a:t>Participação do </a:t>
            </a:r>
            <a:r>
              <a:rPr lang="pt-BR" sz="2000" dirty="0" smtClean="0"/>
              <a:t>custo </a:t>
            </a:r>
            <a:r>
              <a:rPr lang="pt-BR" sz="2000" dirty="0"/>
              <a:t>de cada UO no orçamento total (exercício anterior</a:t>
            </a:r>
            <a:r>
              <a:rPr lang="pt-BR" sz="2000" dirty="0" smtClean="0"/>
              <a:t>)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43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44624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PRECEDÊNCIA NA ALOCAÇÃO DOS RECURSOS</a:t>
            </a:r>
          </a:p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252413" y="981075"/>
            <a:ext cx="8640067" cy="28079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Despesas Obrigatórias Constitucionais ou Legais;</a:t>
            </a:r>
          </a:p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Projetos em Andamento;</a:t>
            </a:r>
          </a:p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Despesas de Conservação do Patrimônio Público;</a:t>
            </a:r>
          </a:p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Metas e Prioridades da LDO;</a:t>
            </a:r>
          </a:p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Limites Mínimos de Educação, Saúde, FAP e FAC; Fundo da Criança e do Adolescente</a:t>
            </a: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0" y="4041939"/>
            <a:ext cx="9107488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52413" y="410931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GARANTIA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RECURSOS</a:t>
            </a:r>
          </a:p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179512" y="4797152"/>
            <a:ext cx="8712968" cy="20882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Orçamento Comunitário; </a:t>
            </a:r>
          </a:p>
          <a:p>
            <a:pPr marL="365760" indent="-256032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Contrapartida de Contratos e Convênios;</a:t>
            </a:r>
          </a:p>
          <a:p>
            <a:pPr marL="365760" indent="-256032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Despesa com Idoso, OCA;</a:t>
            </a:r>
          </a:p>
          <a:p>
            <a:pPr marL="365760" indent="-256032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Projetos  prioritários do Governo</a:t>
            </a:r>
            <a:endParaRPr lang="pt-BR" dirty="0" smtClean="0">
              <a:solidFill>
                <a:schemeClr val="tx1"/>
              </a:solidFill>
            </a:endParaRPr>
          </a:p>
          <a:p>
            <a:pPr marL="365760" indent="-256032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365760" indent="-256032" algn="l" eaLnBrk="1" fontAlgn="auto" hangingPunct="1">
              <a:spcAft>
                <a:spcPts val="0"/>
              </a:spcAft>
              <a:defRPr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365125" indent="-255588"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tx1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23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ORÇAMENTO </a:t>
            </a: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COMUNITÁRIO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1511" name="Rectangle 19"/>
          <p:cNvSpPr>
            <a:spLocks noChangeArrowheads="1"/>
          </p:cNvSpPr>
          <p:nvPr/>
        </p:nvSpPr>
        <p:spPr bwMode="auto">
          <a:xfrm flipV="1">
            <a:off x="1588" y="6631384"/>
            <a:ext cx="9144000" cy="2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800" name="Retângulo 1"/>
          <p:cNvSpPr>
            <a:spLocks noChangeArrowheads="1"/>
          </p:cNvSpPr>
          <p:nvPr/>
        </p:nvSpPr>
        <p:spPr bwMode="auto">
          <a:xfrm>
            <a:off x="539552" y="1989138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algn="just">
              <a:buFont typeface="Arial" charset="0"/>
              <a:buNone/>
            </a:pPr>
            <a:r>
              <a:rPr lang="pt-BR" altLang="pt-BR" sz="2800" dirty="0" smtClean="0"/>
              <a:t>Levantamento e avaliação das demandas apresentadas na Audiência Pública do PLDO e do PLOA. Aquelas passíveis de atendimento constarão do PLOA em ANEXO ESPECÍFICO.</a:t>
            </a:r>
          </a:p>
          <a:p>
            <a:pPr marL="177800" algn="just">
              <a:buFont typeface="Arial" charset="0"/>
              <a:buNone/>
            </a:pPr>
            <a:endParaRPr lang="pt-BR" altLang="pt-BR" sz="2800" dirty="0" smtClean="0"/>
          </a:p>
          <a:p>
            <a:pPr marL="177800" algn="r">
              <a:buFont typeface="Arial" charset="0"/>
              <a:buNone/>
            </a:pPr>
            <a:r>
              <a:rPr lang="pt-BR" altLang="pt-BR" sz="2400" dirty="0" smtClean="0"/>
              <a:t>Art. 4º, PLDO</a:t>
            </a:r>
          </a:p>
          <a:p>
            <a:pPr marL="177800" algn="just">
              <a:buFont typeface="Arial" charset="0"/>
              <a:buNone/>
            </a:pPr>
            <a:endParaRPr lang="pt-BR" altLang="pt-BR" sz="28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197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2068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49411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2411760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Divisa 23"/>
          <p:cNvSpPr/>
          <p:nvPr/>
        </p:nvSpPr>
        <p:spPr>
          <a:xfrm>
            <a:off x="4427984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6444208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699792" y="49411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49411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660232" y="49411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Projetos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0" y="1988840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Perspectiva 2016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-4217" y="8082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Quantitativo de  Unidades Orçamentárias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86406"/>
              </p:ext>
            </p:extLst>
          </p:nvPr>
        </p:nvGraphicFramePr>
        <p:xfrm>
          <a:off x="288032" y="1484776"/>
          <a:ext cx="8460432" cy="4469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0152"/>
                <a:gridCol w="1296144"/>
                <a:gridCol w="1224136"/>
              </a:tblGrid>
              <a:tr h="4549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200" b="1" u="none" strike="noStrike" dirty="0">
                          <a:effectLst/>
                        </a:rPr>
                        <a:t>UNIDADES ORÇAMENTÁRIAS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200" b="1" u="none" strike="noStrike" dirty="0" smtClean="0">
                          <a:effectLst/>
                        </a:rPr>
                        <a:t>2014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200" b="1" u="none" strike="noStrike" dirty="0" smtClean="0">
                          <a:effectLst/>
                        </a:rPr>
                        <a:t>2015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Secretaria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29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Fundo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35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Empresa Estatal Dependente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Empresa Estatal não Dependente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17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Fundação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6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Região Administrativa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31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Agência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4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 smtClean="0">
                          <a:effectLst/>
                        </a:rPr>
                        <a:t>Outras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19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TOTAL</a:t>
                      </a:r>
                      <a:r>
                        <a:rPr lang="pt-BR" sz="2400" u="none" strike="noStrike" dirty="0">
                          <a:effectLst/>
                        </a:rPr>
                        <a:t> 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146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endParaRPr lang="pt-B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53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2232248" cy="64807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2068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620688"/>
            <a:ext cx="9144000" cy="36513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187624" y="2093947"/>
            <a:ext cx="64087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Receitas - inclusive FCDF</a:t>
            </a:r>
            <a:endParaRPr lang="pt-BR" sz="48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49411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2411760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Divisa 23"/>
          <p:cNvSpPr/>
          <p:nvPr/>
        </p:nvSpPr>
        <p:spPr>
          <a:xfrm>
            <a:off x="4427984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6444208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699792" y="49411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49411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660232" y="49411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7655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Recursos Totais do Distrito Federal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6512" y="633860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15084210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-3484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 da Audiência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620688"/>
            <a:ext cx="9144000" cy="121693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1484784"/>
            <a:ext cx="8536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Apresentar o 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processo de elaboração do orçamento;</a:t>
            </a:r>
          </a:p>
          <a:p>
            <a:pPr algn="just">
              <a:defRPr/>
            </a:pP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Apresentar o panorama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econômico, em termos de receita e 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despesa;</a:t>
            </a:r>
          </a:p>
          <a:p>
            <a:pPr algn="just">
              <a:defRPr/>
            </a:pP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Apresentar as principais despesas;</a:t>
            </a:r>
          </a:p>
          <a:p>
            <a:pPr algn="just">
              <a:defRPr/>
            </a:pP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Colher sugestões 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população para o processo e para o PLOA 2016. </a:t>
            </a:r>
          </a:p>
          <a:p>
            <a:pPr algn="just">
              <a:defRPr/>
            </a:pP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98521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Receitas por Categoria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78846"/>
              </p:ext>
            </p:extLst>
          </p:nvPr>
        </p:nvGraphicFramePr>
        <p:xfrm>
          <a:off x="179512" y="609075"/>
          <a:ext cx="8784976" cy="6012340"/>
        </p:xfrm>
        <a:graphic>
          <a:graphicData uri="http://schemas.openxmlformats.org/drawingml/2006/table">
            <a:tbl>
              <a:tblPr/>
              <a:tblGrid>
                <a:gridCol w="5221839"/>
                <a:gridCol w="2211602"/>
                <a:gridCol w="1351535"/>
              </a:tblGrid>
              <a:tr h="247482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mil</a:t>
                      </a:r>
                    </a:p>
                  </a:txBody>
                  <a:tcPr marL="6087" marR="6087" marT="6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6492">
                <a:tc>
                  <a:txBody>
                    <a:bodyPr/>
                    <a:lstStyle/>
                    <a:p>
                      <a:pPr algn="ctr" fontAlgn="ctr"/>
                      <a:endParaRPr lang="pt-BR" sz="2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PLOA 2016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Receitas Correntes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28.080.803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93,6%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Tributária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15.511.680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51,7%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Contribuições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2.388.019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8,0%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Patrimonial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559.104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1,9%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Agropecuária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Industrial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Serviços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482.699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1,6%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pt-BR" sz="15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Transferencias</a:t>
                      </a:r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Correntes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9.418.530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31,4%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    Fundo Constitucional do Distrito Federal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5.466.256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18,2%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    Demais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3.952.274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13,2%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Outras Receitas Correntes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1.039.594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3,5%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pt-BR" sz="15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Intra-Orçamentárias</a:t>
                      </a:r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Correntes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598.913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2,0%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Deduções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            (1.917.747)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-6,4%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4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Receitas de Capital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1.906.268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6,4%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Operações De Crédito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1.260.273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4,2%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Alienação De Bens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7.000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Amortizações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79.287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0,3%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Transferencias de Capital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552.609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1,8%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7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  Intra-Orçamentárias De Capital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7.100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64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29.987.071</a:t>
                      </a:r>
                    </a:p>
                  </a:txBody>
                  <a:tcPr marL="6087" marR="6087" marT="608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6087" marR="6087" marT="608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548680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69514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 fontAlgn="b">
              <a:spcBef>
                <a:spcPct val="2000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Comparativo</a:t>
            </a:r>
            <a:r>
              <a:rPr lang="pt-BR" dirty="0" smtClean="0"/>
              <a:t> </a:t>
            </a: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Receita </a:t>
            </a: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41678"/>
              </p:ext>
            </p:extLst>
          </p:nvPr>
        </p:nvGraphicFramePr>
        <p:xfrm>
          <a:off x="179512" y="1124740"/>
          <a:ext cx="8784976" cy="5472611"/>
        </p:xfrm>
        <a:graphic>
          <a:graphicData uri="http://schemas.openxmlformats.org/drawingml/2006/table">
            <a:tbl>
              <a:tblPr/>
              <a:tblGrid>
                <a:gridCol w="2681822"/>
                <a:gridCol w="1683332"/>
                <a:gridCol w="1012877"/>
                <a:gridCol w="115099"/>
                <a:gridCol w="1542334"/>
                <a:gridCol w="874756"/>
                <a:gridCol w="874756"/>
              </a:tblGrid>
              <a:tr h="308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Receitas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LOA 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PLOA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Var %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Receitas Correntes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26.065.837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88,5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28.080.803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93,6</a:t>
                      </a:r>
                      <a:endParaRPr lang="pt-BR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Tributárias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14.255.604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48,4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15.511.680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51,7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Contribuições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1.682.839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2.388.019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8,0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41,9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Patrimonial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403.152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559.104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38,7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Agropecuária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Industrial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Serviços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475.783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482.699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Transferências correntes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7.944.711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27,0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7.500.783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25,0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-5,6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Outras receitas correntes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986.814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1.039.594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</a:t>
                      </a:r>
                      <a:r>
                        <a:rPr lang="pt-BR" sz="18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Intraorçamentárias</a:t>
                      </a:r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316.923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598.913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89,0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Receitas de Capital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3.399.267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1.906.268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6,4</a:t>
                      </a:r>
                      <a:endParaRPr lang="pt-BR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-43,9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Operações de Crédito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1.921.375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1.260.273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4,2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-34,4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Alienação de Bens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56.663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7.000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-87,6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Amortizações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78.167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79.287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Transferências de Capital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1.336.063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552.609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1,8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-58,6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    </a:t>
                      </a:r>
                      <a:r>
                        <a:rPr lang="pt-BR" sz="18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Intraorçamentárias</a:t>
                      </a:r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7.000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7.100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7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 O T A 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29.465.104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29.987.071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100,0</a:t>
                      </a:r>
                      <a:endParaRPr lang="pt-BR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0" marR="5392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4401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823568" y="75541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">
              <a:spcBef>
                <a:spcPct val="20000"/>
              </a:spcBef>
              <a:defRPr/>
            </a:pPr>
            <a:r>
              <a:rPr lang="pt-BR" dirty="0" smtClean="0"/>
              <a:t>(Em R$ mil)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2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07504" y="60212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2012 a 2014: Receita Arrecadada.</a:t>
            </a:r>
          </a:p>
          <a:p>
            <a:pPr algn="just"/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2015: Previsão LOA, inclui transferência do FCDF para auxílio à Saúde e à Educação no valor de R$ 5.994 milhões.</a:t>
            </a:r>
          </a:p>
          <a:p>
            <a:pPr algn="just"/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2016: Previsão PLDO, inclui transferência do FCDF para auxílio à Saúde e Educação no valor de R$ 5.466 milhões.</a:t>
            </a:r>
          </a:p>
        </p:txBody>
      </p:sp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da Receita do Tesouro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40152" y="580526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pt-BR" sz="1600" b="0" i="0" u="none" strike="noStrike" dirty="0" smtClean="0">
                <a:solidFill>
                  <a:srgbClr val="000000"/>
                </a:solidFill>
                <a:latin typeface="Calibri"/>
              </a:rPr>
              <a:t>Valores nominais em milhões de reais.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561852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25703430"/>
              </p:ext>
            </p:extLst>
          </p:nvPr>
        </p:nvGraphicFramePr>
        <p:xfrm>
          <a:off x="0" y="76470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5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13452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das Receitas Correntes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64765597"/>
              </p:ext>
            </p:extLst>
          </p:nvPr>
        </p:nvGraphicFramePr>
        <p:xfrm>
          <a:off x="305272" y="1097360"/>
          <a:ext cx="85334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561852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12194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das Receitas Tributárias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7504" y="1556792"/>
          <a:ext cx="3600400" cy="3880569"/>
        </p:xfrm>
        <a:graphic>
          <a:graphicData uri="http://schemas.openxmlformats.org/drawingml/2006/table">
            <a:tbl>
              <a:tblPr/>
              <a:tblGrid>
                <a:gridCol w="1656184"/>
                <a:gridCol w="1152128"/>
                <a:gridCol w="792088"/>
              </a:tblGrid>
              <a:tr h="7029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Receitas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PLDO 2016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1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Receitas Tributárias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15.511.680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ICMS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7.715.372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49,7%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IR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3.738.505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24,1%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ISS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1.617.782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10,4%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IPVA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802.974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5,2%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IPTU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575.499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Simples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388.295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ITBI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382.663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Taxas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206.370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ITCD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84.220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0,5%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59232555"/>
              </p:ext>
            </p:extLst>
          </p:nvPr>
        </p:nvGraphicFramePr>
        <p:xfrm>
          <a:off x="3707904" y="908720"/>
          <a:ext cx="54360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548680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das Receitas de Transferências Correntes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60327"/>
              </p:ext>
            </p:extLst>
          </p:nvPr>
        </p:nvGraphicFramePr>
        <p:xfrm>
          <a:off x="179512" y="1628800"/>
          <a:ext cx="4392487" cy="5040565"/>
        </p:xfrm>
        <a:graphic>
          <a:graphicData uri="http://schemas.openxmlformats.org/drawingml/2006/table">
            <a:tbl>
              <a:tblPr/>
              <a:tblGrid>
                <a:gridCol w="2382366"/>
                <a:gridCol w="1116734"/>
                <a:gridCol w="893387"/>
              </a:tblGrid>
              <a:tr h="720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Receitas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PLDO 2016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5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Transferências Correntes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7.500.783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FCDF Saúde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3.044.061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40,6%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FCDF Educação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2.422.195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Recursos SUS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676.350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FPE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566.675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FNDE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464.090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FPM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149.819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Convênios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92.919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Lei Kandir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33.290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FNAS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19.428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Demais Transferências*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31.956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0,4%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2346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022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* Demais Transferências: Loterias, ITR, IPI Exportação, Compensação Recursos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Hídiricos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 Minerais, </a:t>
                      </a:r>
                      <a:r>
                        <a:rPr lang="pt-BR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etc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03815078"/>
              </p:ext>
            </p:extLst>
          </p:nvPr>
        </p:nvGraphicFramePr>
        <p:xfrm>
          <a:off x="4427984" y="1628800"/>
          <a:ext cx="50040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1209924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das Receitas de Capital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1268761"/>
          <a:ext cx="4211960" cy="3607837"/>
        </p:xfrm>
        <a:graphic>
          <a:graphicData uri="http://schemas.openxmlformats.org/drawingml/2006/table">
            <a:tbl>
              <a:tblPr/>
              <a:tblGrid>
                <a:gridCol w="2267744"/>
                <a:gridCol w="1008112"/>
                <a:gridCol w="936104"/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PLDO 2016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endParaRPr lang="pt-B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8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Receitas de Capital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</a:rPr>
                        <a:t>1.906.268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708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Operações de Crédito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1.260.273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66,1%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708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Transferências de Capital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552.609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708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Amortizações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79.287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708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Intraorçamentárias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7.100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708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Alienação de Bens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0,4%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88249671"/>
              </p:ext>
            </p:extLst>
          </p:nvPr>
        </p:nvGraphicFramePr>
        <p:xfrm>
          <a:off x="4427984" y="1124744"/>
          <a:ext cx="43924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620688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9422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da Despesa - FCDF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16216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(LOA)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12360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(PLDO)</a:t>
            </a:r>
            <a:endParaRPr lang="pt-BR" sz="1400" dirty="0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179511" y="692696"/>
          <a:ext cx="8784977" cy="601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620688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777876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55576" y="49411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2411760" y="4869160"/>
            <a:ext cx="2232248" cy="64807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Divisa 23"/>
          <p:cNvSpPr/>
          <p:nvPr/>
        </p:nvSpPr>
        <p:spPr>
          <a:xfrm>
            <a:off x="4427984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6444208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627784" y="49411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4572000" y="49411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660232" y="494116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Projetos</a:t>
            </a:r>
          </a:p>
          <a:p>
            <a:pPr algn="ctr"/>
            <a:endParaRPr lang="pt-BR" sz="2800" b="1" dirty="0" smtClean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187624" y="2093947"/>
            <a:ext cx="64087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Despesas</a:t>
            </a:r>
            <a:endParaRPr lang="pt-BR" sz="48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69514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 fontAlgn="b">
              <a:spcBef>
                <a:spcPct val="2000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Comparativo</a:t>
            </a:r>
            <a:r>
              <a:rPr lang="pt-BR" dirty="0" smtClean="0"/>
              <a:t> </a:t>
            </a: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Despesa </a:t>
            </a: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4401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823568" y="75541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">
              <a:spcBef>
                <a:spcPct val="20000"/>
              </a:spcBef>
              <a:defRPr/>
            </a:pPr>
            <a:r>
              <a:rPr lang="pt-BR" dirty="0" smtClean="0"/>
              <a:t>(Em R$ mil) </a:t>
            </a:r>
            <a:endParaRPr lang="pt-BR" dirty="0"/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629414"/>
              </p:ext>
            </p:extLst>
          </p:nvPr>
        </p:nvGraphicFramePr>
        <p:xfrm>
          <a:off x="179512" y="1052738"/>
          <a:ext cx="8784976" cy="5616622"/>
        </p:xfrm>
        <a:graphic>
          <a:graphicData uri="http://schemas.openxmlformats.org/drawingml/2006/table">
            <a:tbl>
              <a:tblPr/>
              <a:tblGrid>
                <a:gridCol w="2952328"/>
                <a:gridCol w="1412824"/>
                <a:gridCol w="1012875"/>
                <a:gridCol w="115099"/>
                <a:gridCol w="1542334"/>
                <a:gridCol w="874758"/>
                <a:gridCol w="874758"/>
              </a:tblGrid>
              <a:tr h="525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Despesas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LOA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PLO 2016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Var %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6683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Despesas Correntes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22.528.174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76,5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26.543.673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88,5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17,8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</a:tr>
              <a:tr h="45224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Pessoal e Encargos Sociais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16.865.628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57,2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20.412.913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68,1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</a:tr>
              <a:tr h="45224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Juros e Encargos da Dívida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201.998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343.403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</a:tr>
              <a:tr h="46683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Outras Despesas Correntes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5.460.548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5.787.358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45224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Despesas de Capital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5.711.414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19,4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1.960.695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6,5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-65,7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</a:tr>
              <a:tr h="45224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Investimentos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5.179.760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17,6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1.402.750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-72,9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</a:tr>
              <a:tr h="45224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Inversões Financeiras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341.239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256.757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-24,8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</a:tr>
              <a:tr h="46683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Amortização da Dívida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190.415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301.188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58,2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48142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Reserva Orçamentária RPPS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639.843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2,2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859.243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2,9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34,3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48142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Reserva de Contingência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585.673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623.459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2,1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6,5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466836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 O T A 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29.465.104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100,0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29.987.071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100,0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1,8</a:t>
                      </a:r>
                    </a:p>
                  </a:txBody>
                  <a:tcPr marL="0" marR="7280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7344816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777876"/>
            <a:ext cx="9144000" cy="36513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49411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Informações Preliminares</a:t>
            </a:r>
            <a:endParaRPr lang="pt-BR" sz="2000" b="1" dirty="0" smtClean="0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0" y="1988840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 2016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Despesas por Grupo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70785911"/>
              </p:ext>
            </p:extLst>
          </p:nvPr>
        </p:nvGraphicFramePr>
        <p:xfrm>
          <a:off x="107504" y="980728"/>
          <a:ext cx="8640960" cy="603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5877272"/>
            <a:ext cx="4204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¹ Outras Despesas Correntes. </a:t>
            </a:r>
          </a:p>
          <a:p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² Amortização da Dívida.</a:t>
            </a:r>
          </a:p>
          <a:p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³ Inversões Financeiras, Juros e Encargos da Dívida.</a:t>
            </a:r>
          </a:p>
          <a:p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 Reserva do RPPS e Reserva de Contingência.</a:t>
            </a:r>
            <a:endParaRPr lang="pt-B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620688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12821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da Despesa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osango 9"/>
          <p:cNvSpPr/>
          <p:nvPr/>
        </p:nvSpPr>
        <p:spPr>
          <a:xfrm>
            <a:off x="9828584" y="1772816"/>
            <a:ext cx="216024" cy="144016"/>
          </a:xfrm>
          <a:prstGeom prst="diamond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0" y="692696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19" name="Gráfico 18"/>
          <p:cNvGraphicFramePr>
            <a:graphicFrameLocks noGrp="1"/>
          </p:cNvGraphicFramePr>
          <p:nvPr/>
        </p:nvGraphicFramePr>
        <p:xfrm>
          <a:off x="-1" y="692696"/>
          <a:ext cx="9144001" cy="574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3938705" y="1089611"/>
            <a:ext cx="19294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smtClean="0"/>
              <a:t>VALORES PROJETADOS</a:t>
            </a:r>
            <a:endParaRPr lang="pt-BR" sz="1500" dirty="0"/>
          </a:p>
        </p:txBody>
      </p:sp>
      <p:cxnSp>
        <p:nvCxnSpPr>
          <p:cNvPr id="24" name="Conector de seta reta 23"/>
          <p:cNvCxnSpPr/>
          <p:nvPr/>
        </p:nvCxnSpPr>
        <p:spPr>
          <a:xfrm>
            <a:off x="3995936" y="1412776"/>
            <a:ext cx="396044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5940152" y="1412776"/>
            <a:ext cx="576064" cy="1440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7236296" y="3140968"/>
            <a:ext cx="576064" cy="3600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8100392" y="3140968"/>
            <a:ext cx="504056" cy="3600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7092280" y="3140968"/>
            <a:ext cx="187220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07504" y="602302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2012 a 2014: Despesa Empenhada.</a:t>
            </a:r>
          </a:p>
          <a:p>
            <a:pPr algn="just"/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2015: Projetado.</a:t>
            </a:r>
          </a:p>
          <a:p>
            <a:pPr algn="just"/>
            <a:r>
              <a:rPr lang="pt-B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2016: Previsão PLDO.</a:t>
            </a:r>
          </a:p>
        </p:txBody>
      </p:sp>
      <p:sp>
        <p:nvSpPr>
          <p:cNvPr id="5" name="Text Box 710"/>
          <p:cNvSpPr txBox="1">
            <a:spLocks noChangeArrowheads="1"/>
          </p:cNvSpPr>
          <p:nvPr/>
        </p:nvSpPr>
        <p:spPr bwMode="auto">
          <a:xfrm>
            <a:off x="0" y="-4882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da Despesa de Investimento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68144" y="5949280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pt-BR" sz="1400" b="0" i="0" u="none" strike="noStrike" dirty="0" smtClean="0">
                <a:solidFill>
                  <a:srgbClr val="000000"/>
                </a:solidFill>
                <a:latin typeface="Calibri"/>
              </a:rPr>
              <a:t>Valores nominais em milhões de reais.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29432988"/>
              </p:ext>
            </p:extLst>
          </p:nvPr>
        </p:nvGraphicFramePr>
        <p:xfrm>
          <a:off x="179512" y="1196752"/>
          <a:ext cx="85979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620688"/>
            <a:ext cx="9144000" cy="72008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8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"/>
            <a:ext cx="9144000" cy="661128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Font typeface="Courier New" pitchFamily="49" charset="0"/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Participação das DOCC no Total da Despesa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69209"/>
              </p:ext>
            </p:extLst>
          </p:nvPr>
        </p:nvGraphicFramePr>
        <p:xfrm>
          <a:off x="107504" y="692696"/>
          <a:ext cx="9432925" cy="600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lanilha" r:id="rId4" imgW="9982143" imgH="4524357" progId="Excel.Sheet.12">
                  <p:embed/>
                </p:oleObj>
              </mc:Choice>
              <mc:Fallback>
                <p:oleObj name="Planilha" r:id="rId4" imgW="9982143" imgH="4524357" progId="Excel.Sheet.12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92696"/>
                        <a:ext cx="9432925" cy="600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1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777876"/>
            <a:ext cx="9144000" cy="36513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49707" y="1907744"/>
            <a:ext cx="8208912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4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Limites Constitucionais  e Legais</a:t>
            </a:r>
          </a:p>
          <a:p>
            <a:pPr marL="457200" indent="-457200" algn="ctr">
              <a:defRPr/>
            </a:pPr>
            <a:r>
              <a:rPr lang="pt-BR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(vinculações de receita)</a:t>
            </a:r>
            <a:endParaRPr lang="pt-BR" sz="40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49411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2411760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Divisa 23"/>
          <p:cNvSpPr/>
          <p:nvPr/>
        </p:nvSpPr>
        <p:spPr>
          <a:xfrm>
            <a:off x="4427984" y="4869160"/>
            <a:ext cx="2232248" cy="64807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6444208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699792" y="49411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6660232" y="493158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644008" y="4946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8936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Font typeface="Courier New" pitchFamily="49" charset="0"/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Limites Constitucionais e Legais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78045"/>
              </p:ext>
            </p:extLst>
          </p:nvPr>
        </p:nvGraphicFramePr>
        <p:xfrm>
          <a:off x="179512" y="1412776"/>
          <a:ext cx="8712969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  <a:gridCol w="2608814"/>
                <a:gridCol w="1999699"/>
              </a:tblGrid>
              <a:tr h="6867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2016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effectLst/>
                        </a:rPr>
                        <a:t>(</a:t>
                      </a:r>
                      <a:r>
                        <a:rPr lang="pt-BR" sz="2400" b="1" u="none" strike="noStrike" dirty="0">
                          <a:effectLst/>
                        </a:rPr>
                        <a:t>base </a:t>
                      </a:r>
                      <a:r>
                        <a:rPr lang="pt-BR" sz="2400" b="1" u="none" strike="noStrike" dirty="0" smtClean="0">
                          <a:effectLst/>
                        </a:rPr>
                        <a:t>PLDO/2016)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29.987.071.000</a:t>
                      </a:r>
                      <a:endParaRPr lang="pt-BR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76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EDUCAÇÃO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25</a:t>
                      </a:r>
                      <a:r>
                        <a:rPr lang="pt-BR" sz="2000" b="1" u="none" strike="noStrike" dirty="0">
                          <a:effectLst/>
                        </a:rPr>
                        <a:t>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     </a:t>
                      </a:r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4.123.291.477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1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SAÚDE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12 </a:t>
                      </a:r>
                      <a:r>
                        <a:rPr lang="pt-BR" sz="2000" b="1" u="none" strike="noStrike" dirty="0">
                          <a:effectLst/>
                        </a:rPr>
                        <a:t>e </a:t>
                      </a:r>
                      <a:r>
                        <a:rPr lang="pt-BR" sz="2000" b="1" u="none" strike="noStrike" dirty="0" smtClean="0">
                          <a:effectLst/>
                        </a:rPr>
                        <a:t>15%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2.133.959.350 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49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FAP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1,0% </a:t>
                      </a:r>
                      <a:r>
                        <a:rPr lang="pt-BR" sz="2000" b="1" u="none" strike="noStrike" dirty="0">
                          <a:effectLst/>
                        </a:rPr>
                        <a:t>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207.819.666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77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FAC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0,3%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62.345.900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77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RESERVA DE CONTINGENCIA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3%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623.458.997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54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FUNDO</a:t>
                      </a:r>
                      <a:r>
                        <a:rPr lang="pt-BR" sz="2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CRIANÇA E DO ADOLESCENTE</a:t>
                      </a:r>
                      <a:endParaRPr lang="pt-BR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   da RECEITA TRIBUTÁRIA LÍQUIDA</a:t>
                      </a:r>
                      <a:endParaRPr lang="pt-BR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28.485.471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04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PRECATÓRIOS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1,5%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311.729.498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615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 smtClean="0">
                          <a:effectLst/>
                        </a:rPr>
                        <a:t>TOTAL </a:t>
                      </a:r>
                      <a:r>
                        <a:rPr lang="pt-BR" sz="2000" b="1" u="none" strike="noStrike" dirty="0">
                          <a:effectLst/>
                        </a:rPr>
                        <a:t>DA  RECEITA VINCULADA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7.491.090.359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4401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25236" y="91046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Dados Preliminares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21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4882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do Limite (%) de Pessoal  X  RCL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6184"/>
            <a:ext cx="9144000" cy="108520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16527"/>
              </p:ext>
            </p:extLst>
          </p:nvPr>
        </p:nvGraphicFramePr>
        <p:xfrm>
          <a:off x="179511" y="836712"/>
          <a:ext cx="878497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5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8112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Text Box 710"/>
          <p:cNvSpPr txBox="1">
            <a:spLocks noChangeArrowheads="1"/>
          </p:cNvSpPr>
          <p:nvPr/>
        </p:nvSpPr>
        <p:spPr bwMode="auto">
          <a:xfrm>
            <a:off x="0" y="-4882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do Resultado Primário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88224" y="566124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(LOA)</a:t>
            </a:r>
            <a:endParaRPr lang="pt-BR" sz="1100" b="1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15122"/>
              </p:ext>
            </p:extLst>
          </p:nvPr>
        </p:nvGraphicFramePr>
        <p:xfrm>
          <a:off x="179511" y="908720"/>
          <a:ext cx="878497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12360" y="558924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(PLOA)</a:t>
            </a:r>
            <a:endParaRPr lang="pt-BR" sz="1100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56184"/>
            <a:ext cx="9144000" cy="108520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MARGEM DE EXPANSÃO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588141"/>
            <a:ext cx="9144000" cy="10455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9425"/>
              </p:ext>
            </p:extLst>
          </p:nvPr>
        </p:nvGraphicFramePr>
        <p:xfrm>
          <a:off x="269875" y="908050"/>
          <a:ext cx="860425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Planilha" r:id="rId4" imgW="15335341" imgH="10686940" progId="Excel.Sheet.8">
                  <p:embed/>
                </p:oleObj>
              </mc:Choice>
              <mc:Fallback>
                <p:oleObj name="Planilha" r:id="rId4" imgW="15335341" imgH="10686940" progId="Excel.Sheet.8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908050"/>
                        <a:ext cx="8604250" cy="497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5043264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5085184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777876"/>
            <a:ext cx="9144000" cy="36513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67544" y="1484784"/>
            <a:ext cx="8208912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4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Projetos</a:t>
            </a:r>
          </a:p>
          <a:p>
            <a:pPr marL="457200" indent="-457200" algn="ctr">
              <a:defRPr/>
            </a:pPr>
            <a:r>
              <a:rPr lang="pt-BR" sz="40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(informação preliminar)</a:t>
            </a:r>
          </a:p>
          <a:p>
            <a:pPr marL="457200" indent="-457200" algn="ctr">
              <a:defRPr/>
            </a:pPr>
            <a:endParaRPr lang="pt-BR" sz="4800" b="1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51571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2411760" y="5085184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Divisa 23"/>
          <p:cNvSpPr/>
          <p:nvPr/>
        </p:nvSpPr>
        <p:spPr>
          <a:xfrm>
            <a:off x="4427984" y="5085184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6444208" y="5085184"/>
            <a:ext cx="2232248" cy="648072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647822" y="513802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18" name="CaixaDeTexto 17"/>
          <p:cNvSpPr txBox="1"/>
          <p:nvPr/>
        </p:nvSpPr>
        <p:spPr>
          <a:xfrm>
            <a:off x="6856575" y="51380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704362" y="522735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15954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1520" y="1196975"/>
            <a:ext cx="8568952" cy="5272088"/>
            <a:chOff x="431" y="754"/>
            <a:chExt cx="4898" cy="3321"/>
          </a:xfrm>
        </p:grpSpPr>
        <p:sp>
          <p:nvSpPr>
            <p:cNvPr id="655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754"/>
              <a:ext cx="4898" cy="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607" y="3649"/>
              <a:ext cx="167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(Art. 165, I, II e III da CF)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109" y="1662"/>
              <a:ext cx="1835" cy="1893"/>
              <a:chOff x="2109" y="1662"/>
              <a:chExt cx="1835" cy="1893"/>
            </a:xfrm>
          </p:grpSpPr>
          <p:sp>
            <p:nvSpPr>
              <p:cNvPr id="65548" name="Freeform 12"/>
              <p:cNvSpPr>
                <a:spLocks/>
              </p:cNvSpPr>
              <p:nvPr/>
            </p:nvSpPr>
            <p:spPr bwMode="auto">
              <a:xfrm>
                <a:off x="2851" y="1662"/>
                <a:ext cx="1015" cy="348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73" y="11"/>
                  </a:cxn>
                  <a:cxn ang="0">
                    <a:pos x="102" y="18"/>
                  </a:cxn>
                  <a:cxn ang="0">
                    <a:pos x="136" y="28"/>
                  </a:cxn>
                  <a:cxn ang="0">
                    <a:pos x="175" y="39"/>
                  </a:cxn>
                  <a:cxn ang="0">
                    <a:pos x="216" y="51"/>
                  </a:cxn>
                  <a:cxn ang="0">
                    <a:pos x="261" y="67"/>
                  </a:cxn>
                  <a:cxn ang="0">
                    <a:pos x="302" y="81"/>
                  </a:cxn>
                  <a:cxn ang="0">
                    <a:pos x="345" y="96"/>
                  </a:cxn>
                  <a:cxn ang="0">
                    <a:pos x="383" y="112"/>
                  </a:cxn>
                  <a:cxn ang="0">
                    <a:pos x="420" y="129"/>
                  </a:cxn>
                  <a:cxn ang="0">
                    <a:pos x="460" y="143"/>
                  </a:cxn>
                  <a:cxn ang="0">
                    <a:pos x="499" y="156"/>
                  </a:cxn>
                  <a:cxn ang="0">
                    <a:pos x="538" y="170"/>
                  </a:cxn>
                  <a:cxn ang="0">
                    <a:pos x="576" y="179"/>
                  </a:cxn>
                  <a:cxn ang="0">
                    <a:pos x="612" y="188"/>
                  </a:cxn>
                  <a:cxn ang="0">
                    <a:pos x="649" y="196"/>
                  </a:cxn>
                  <a:cxn ang="0">
                    <a:pos x="682" y="201"/>
                  </a:cxn>
                  <a:cxn ang="0">
                    <a:pos x="714" y="206"/>
                  </a:cxn>
                  <a:cxn ang="0">
                    <a:pos x="744" y="207"/>
                  </a:cxn>
                  <a:cxn ang="0">
                    <a:pos x="771" y="209"/>
                  </a:cxn>
                  <a:cxn ang="0">
                    <a:pos x="802" y="212"/>
                  </a:cxn>
                  <a:cxn ang="0">
                    <a:pos x="834" y="217"/>
                  </a:cxn>
                  <a:cxn ang="0">
                    <a:pos x="866" y="223"/>
                  </a:cxn>
                  <a:cxn ang="0">
                    <a:pos x="898" y="232"/>
                  </a:cxn>
                  <a:cxn ang="0">
                    <a:pos x="931" y="240"/>
                  </a:cxn>
                  <a:cxn ang="0">
                    <a:pos x="957" y="248"/>
                  </a:cxn>
                  <a:cxn ang="0">
                    <a:pos x="979" y="254"/>
                  </a:cxn>
                  <a:cxn ang="0">
                    <a:pos x="1007" y="263"/>
                  </a:cxn>
                  <a:cxn ang="0">
                    <a:pos x="952" y="346"/>
                  </a:cxn>
                  <a:cxn ang="0">
                    <a:pos x="923" y="337"/>
                  </a:cxn>
                  <a:cxn ang="0">
                    <a:pos x="896" y="329"/>
                  </a:cxn>
                  <a:cxn ang="0">
                    <a:pos x="868" y="318"/>
                  </a:cxn>
                  <a:cxn ang="0">
                    <a:pos x="836" y="309"/>
                  </a:cxn>
                  <a:cxn ang="0">
                    <a:pos x="802" y="298"/>
                  </a:cxn>
                  <a:cxn ang="0">
                    <a:pos x="769" y="285"/>
                  </a:cxn>
                  <a:cxn ang="0">
                    <a:pos x="735" y="274"/>
                  </a:cxn>
                  <a:cxn ang="0">
                    <a:pos x="705" y="262"/>
                  </a:cxn>
                  <a:cxn ang="0">
                    <a:pos x="682" y="251"/>
                  </a:cxn>
                  <a:cxn ang="0">
                    <a:pos x="655" y="238"/>
                  </a:cxn>
                  <a:cxn ang="0">
                    <a:pos x="623" y="224"/>
                  </a:cxn>
                  <a:cxn ang="0">
                    <a:pos x="585" y="213"/>
                  </a:cxn>
                  <a:cxn ang="0">
                    <a:pos x="546" y="199"/>
                  </a:cxn>
                  <a:cxn ang="0">
                    <a:pos x="503" y="185"/>
                  </a:cxn>
                  <a:cxn ang="0">
                    <a:pos x="458" y="174"/>
                  </a:cxn>
                  <a:cxn ang="0">
                    <a:pos x="413" y="165"/>
                  </a:cxn>
                  <a:cxn ang="0">
                    <a:pos x="368" y="154"/>
                  </a:cxn>
                  <a:cxn ang="0">
                    <a:pos x="325" y="146"/>
                  </a:cxn>
                  <a:cxn ang="0">
                    <a:pos x="282" y="143"/>
                  </a:cxn>
                  <a:cxn ang="0">
                    <a:pos x="245" y="139"/>
                  </a:cxn>
                  <a:cxn ang="0">
                    <a:pos x="207" y="134"/>
                  </a:cxn>
                  <a:cxn ang="0">
                    <a:pos x="171" y="128"/>
                  </a:cxn>
                  <a:cxn ang="0">
                    <a:pos x="136" y="120"/>
                  </a:cxn>
                  <a:cxn ang="0">
                    <a:pos x="103" y="112"/>
                  </a:cxn>
                  <a:cxn ang="0">
                    <a:pos x="77" y="103"/>
                  </a:cxn>
                  <a:cxn ang="0">
                    <a:pos x="50" y="95"/>
                  </a:cxn>
                  <a:cxn ang="0">
                    <a:pos x="26" y="84"/>
                  </a:cxn>
                  <a:cxn ang="0">
                    <a:pos x="1" y="75"/>
                  </a:cxn>
                </a:cxnLst>
                <a:rect l="0" t="0" r="r" b="b"/>
                <a:pathLst>
                  <a:path w="1015" h="348">
                    <a:moveTo>
                      <a:pt x="32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4" y="7"/>
                    </a:lnTo>
                    <a:lnTo>
                      <a:pt x="68" y="9"/>
                    </a:lnTo>
                    <a:lnTo>
                      <a:pt x="73" y="11"/>
                    </a:lnTo>
                    <a:lnTo>
                      <a:pt x="77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6" y="15"/>
                    </a:lnTo>
                    <a:lnTo>
                      <a:pt x="102" y="18"/>
                    </a:lnTo>
                    <a:lnTo>
                      <a:pt x="107" y="18"/>
                    </a:lnTo>
                    <a:lnTo>
                      <a:pt x="112" y="20"/>
                    </a:lnTo>
                    <a:lnTo>
                      <a:pt x="119" y="21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136" y="28"/>
                    </a:lnTo>
                    <a:lnTo>
                      <a:pt x="143" y="29"/>
                    </a:lnTo>
                    <a:lnTo>
                      <a:pt x="150" y="32"/>
                    </a:lnTo>
                    <a:lnTo>
                      <a:pt x="157" y="32"/>
                    </a:lnTo>
                    <a:lnTo>
                      <a:pt x="162" y="34"/>
                    </a:lnTo>
                    <a:lnTo>
                      <a:pt x="170" y="37"/>
                    </a:lnTo>
                    <a:lnTo>
                      <a:pt x="175" y="39"/>
                    </a:lnTo>
                    <a:lnTo>
                      <a:pt x="182" y="40"/>
                    </a:lnTo>
                    <a:lnTo>
                      <a:pt x="189" y="42"/>
                    </a:lnTo>
                    <a:lnTo>
                      <a:pt x="196" y="45"/>
                    </a:lnTo>
                    <a:lnTo>
                      <a:pt x="204" y="46"/>
                    </a:lnTo>
                    <a:lnTo>
                      <a:pt x="211" y="50"/>
                    </a:lnTo>
                    <a:lnTo>
                      <a:pt x="216" y="51"/>
                    </a:lnTo>
                    <a:lnTo>
                      <a:pt x="223" y="53"/>
                    </a:lnTo>
                    <a:lnTo>
                      <a:pt x="232" y="56"/>
                    </a:lnTo>
                    <a:lnTo>
                      <a:pt x="238" y="57"/>
                    </a:lnTo>
                    <a:lnTo>
                      <a:pt x="245" y="60"/>
                    </a:lnTo>
                    <a:lnTo>
                      <a:pt x="252" y="64"/>
                    </a:lnTo>
                    <a:lnTo>
                      <a:pt x="261" y="67"/>
                    </a:lnTo>
                    <a:lnTo>
                      <a:pt x="268" y="68"/>
                    </a:lnTo>
                    <a:lnTo>
                      <a:pt x="273" y="71"/>
                    </a:lnTo>
                    <a:lnTo>
                      <a:pt x="281" y="73"/>
                    </a:lnTo>
                    <a:lnTo>
                      <a:pt x="288" y="76"/>
                    </a:lnTo>
                    <a:lnTo>
                      <a:pt x="295" y="78"/>
                    </a:lnTo>
                    <a:lnTo>
                      <a:pt x="302" y="81"/>
                    </a:lnTo>
                    <a:lnTo>
                      <a:pt x="309" y="82"/>
                    </a:lnTo>
                    <a:lnTo>
                      <a:pt x="316" y="85"/>
                    </a:lnTo>
                    <a:lnTo>
                      <a:pt x="324" y="89"/>
                    </a:lnTo>
                    <a:lnTo>
                      <a:pt x="329" y="90"/>
                    </a:lnTo>
                    <a:lnTo>
                      <a:pt x="338" y="95"/>
                    </a:lnTo>
                    <a:lnTo>
                      <a:pt x="345" y="96"/>
                    </a:lnTo>
                    <a:lnTo>
                      <a:pt x="350" y="99"/>
                    </a:lnTo>
                    <a:lnTo>
                      <a:pt x="358" y="103"/>
                    </a:lnTo>
                    <a:lnTo>
                      <a:pt x="363" y="104"/>
                    </a:lnTo>
                    <a:lnTo>
                      <a:pt x="370" y="107"/>
                    </a:lnTo>
                    <a:lnTo>
                      <a:pt x="376" y="110"/>
                    </a:lnTo>
                    <a:lnTo>
                      <a:pt x="383" y="112"/>
                    </a:lnTo>
                    <a:lnTo>
                      <a:pt x="388" y="115"/>
                    </a:lnTo>
                    <a:lnTo>
                      <a:pt x="395" y="118"/>
                    </a:lnTo>
                    <a:lnTo>
                      <a:pt x="401" y="120"/>
                    </a:lnTo>
                    <a:lnTo>
                      <a:pt x="408" y="123"/>
                    </a:lnTo>
                    <a:lnTo>
                      <a:pt x="413" y="124"/>
                    </a:lnTo>
                    <a:lnTo>
                      <a:pt x="420" y="129"/>
                    </a:lnTo>
                    <a:lnTo>
                      <a:pt x="426" y="131"/>
                    </a:lnTo>
                    <a:lnTo>
                      <a:pt x="433" y="134"/>
                    </a:lnTo>
                    <a:lnTo>
                      <a:pt x="440" y="135"/>
                    </a:lnTo>
                    <a:lnTo>
                      <a:pt x="445" y="139"/>
                    </a:lnTo>
                    <a:lnTo>
                      <a:pt x="452" y="140"/>
                    </a:lnTo>
                    <a:lnTo>
                      <a:pt x="460" y="143"/>
                    </a:lnTo>
                    <a:lnTo>
                      <a:pt x="467" y="145"/>
                    </a:lnTo>
                    <a:lnTo>
                      <a:pt x="472" y="148"/>
                    </a:lnTo>
                    <a:lnTo>
                      <a:pt x="479" y="149"/>
                    </a:lnTo>
                    <a:lnTo>
                      <a:pt x="485" y="151"/>
                    </a:lnTo>
                    <a:lnTo>
                      <a:pt x="492" y="154"/>
                    </a:lnTo>
                    <a:lnTo>
                      <a:pt x="499" y="156"/>
                    </a:lnTo>
                    <a:lnTo>
                      <a:pt x="504" y="159"/>
                    </a:lnTo>
                    <a:lnTo>
                      <a:pt x="512" y="160"/>
                    </a:lnTo>
                    <a:lnTo>
                      <a:pt x="517" y="162"/>
                    </a:lnTo>
                    <a:lnTo>
                      <a:pt x="524" y="165"/>
                    </a:lnTo>
                    <a:lnTo>
                      <a:pt x="529" y="167"/>
                    </a:lnTo>
                    <a:lnTo>
                      <a:pt x="538" y="170"/>
                    </a:lnTo>
                    <a:lnTo>
                      <a:pt x="542" y="170"/>
                    </a:lnTo>
                    <a:lnTo>
                      <a:pt x="551" y="173"/>
                    </a:lnTo>
                    <a:lnTo>
                      <a:pt x="556" y="174"/>
                    </a:lnTo>
                    <a:lnTo>
                      <a:pt x="562" y="176"/>
                    </a:lnTo>
                    <a:lnTo>
                      <a:pt x="569" y="178"/>
                    </a:lnTo>
                    <a:lnTo>
                      <a:pt x="576" y="179"/>
                    </a:lnTo>
                    <a:lnTo>
                      <a:pt x="581" y="181"/>
                    </a:lnTo>
                    <a:lnTo>
                      <a:pt x="587" y="182"/>
                    </a:lnTo>
                    <a:lnTo>
                      <a:pt x="594" y="184"/>
                    </a:lnTo>
                    <a:lnTo>
                      <a:pt x="599" y="185"/>
                    </a:lnTo>
                    <a:lnTo>
                      <a:pt x="606" y="185"/>
                    </a:lnTo>
                    <a:lnTo>
                      <a:pt x="612" y="188"/>
                    </a:lnTo>
                    <a:lnTo>
                      <a:pt x="619" y="190"/>
                    </a:lnTo>
                    <a:lnTo>
                      <a:pt x="624" y="190"/>
                    </a:lnTo>
                    <a:lnTo>
                      <a:pt x="630" y="193"/>
                    </a:lnTo>
                    <a:lnTo>
                      <a:pt x="637" y="193"/>
                    </a:lnTo>
                    <a:lnTo>
                      <a:pt x="642" y="195"/>
                    </a:lnTo>
                    <a:lnTo>
                      <a:pt x="649" y="196"/>
                    </a:lnTo>
                    <a:lnTo>
                      <a:pt x="655" y="196"/>
                    </a:lnTo>
                    <a:lnTo>
                      <a:pt x="658" y="198"/>
                    </a:lnTo>
                    <a:lnTo>
                      <a:pt x="666" y="199"/>
                    </a:lnTo>
                    <a:lnTo>
                      <a:pt x="671" y="201"/>
                    </a:lnTo>
                    <a:lnTo>
                      <a:pt x="676" y="201"/>
                    </a:lnTo>
                    <a:lnTo>
                      <a:pt x="682" y="201"/>
                    </a:lnTo>
                    <a:lnTo>
                      <a:pt x="689" y="203"/>
                    </a:lnTo>
                    <a:lnTo>
                      <a:pt x="694" y="203"/>
                    </a:lnTo>
                    <a:lnTo>
                      <a:pt x="700" y="204"/>
                    </a:lnTo>
                    <a:lnTo>
                      <a:pt x="703" y="204"/>
                    </a:lnTo>
                    <a:lnTo>
                      <a:pt x="709" y="204"/>
                    </a:lnTo>
                    <a:lnTo>
                      <a:pt x="714" y="206"/>
                    </a:lnTo>
                    <a:lnTo>
                      <a:pt x="717" y="206"/>
                    </a:lnTo>
                    <a:lnTo>
                      <a:pt x="723" y="206"/>
                    </a:lnTo>
                    <a:lnTo>
                      <a:pt x="730" y="206"/>
                    </a:lnTo>
                    <a:lnTo>
                      <a:pt x="735" y="207"/>
                    </a:lnTo>
                    <a:lnTo>
                      <a:pt x="739" y="207"/>
                    </a:lnTo>
                    <a:lnTo>
                      <a:pt x="744" y="207"/>
                    </a:lnTo>
                    <a:lnTo>
                      <a:pt x="748" y="207"/>
                    </a:lnTo>
                    <a:lnTo>
                      <a:pt x="753" y="209"/>
                    </a:lnTo>
                    <a:lnTo>
                      <a:pt x="757" y="209"/>
                    </a:lnTo>
                    <a:lnTo>
                      <a:pt x="762" y="209"/>
                    </a:lnTo>
                    <a:lnTo>
                      <a:pt x="766" y="209"/>
                    </a:lnTo>
                    <a:lnTo>
                      <a:pt x="771" y="209"/>
                    </a:lnTo>
                    <a:lnTo>
                      <a:pt x="775" y="209"/>
                    </a:lnTo>
                    <a:lnTo>
                      <a:pt x="780" y="209"/>
                    </a:lnTo>
                    <a:lnTo>
                      <a:pt x="785" y="209"/>
                    </a:lnTo>
                    <a:lnTo>
                      <a:pt x="791" y="210"/>
                    </a:lnTo>
                    <a:lnTo>
                      <a:pt x="796" y="210"/>
                    </a:lnTo>
                    <a:lnTo>
                      <a:pt x="802" y="212"/>
                    </a:lnTo>
                    <a:lnTo>
                      <a:pt x="807" y="212"/>
                    </a:lnTo>
                    <a:lnTo>
                      <a:pt x="812" y="213"/>
                    </a:lnTo>
                    <a:lnTo>
                      <a:pt x="818" y="213"/>
                    </a:lnTo>
                    <a:lnTo>
                      <a:pt x="823" y="215"/>
                    </a:lnTo>
                    <a:lnTo>
                      <a:pt x="828" y="215"/>
                    </a:lnTo>
                    <a:lnTo>
                      <a:pt x="834" y="217"/>
                    </a:lnTo>
                    <a:lnTo>
                      <a:pt x="839" y="217"/>
                    </a:lnTo>
                    <a:lnTo>
                      <a:pt x="846" y="218"/>
                    </a:lnTo>
                    <a:lnTo>
                      <a:pt x="850" y="220"/>
                    </a:lnTo>
                    <a:lnTo>
                      <a:pt x="855" y="221"/>
                    </a:lnTo>
                    <a:lnTo>
                      <a:pt x="861" y="221"/>
                    </a:lnTo>
                    <a:lnTo>
                      <a:pt x="866" y="223"/>
                    </a:lnTo>
                    <a:lnTo>
                      <a:pt x="871" y="224"/>
                    </a:lnTo>
                    <a:lnTo>
                      <a:pt x="879" y="224"/>
                    </a:lnTo>
                    <a:lnTo>
                      <a:pt x="882" y="227"/>
                    </a:lnTo>
                    <a:lnTo>
                      <a:pt x="888" y="227"/>
                    </a:lnTo>
                    <a:lnTo>
                      <a:pt x="893" y="229"/>
                    </a:lnTo>
                    <a:lnTo>
                      <a:pt x="898" y="232"/>
                    </a:lnTo>
                    <a:lnTo>
                      <a:pt x="904" y="232"/>
                    </a:lnTo>
                    <a:lnTo>
                      <a:pt x="909" y="234"/>
                    </a:lnTo>
                    <a:lnTo>
                      <a:pt x="914" y="235"/>
                    </a:lnTo>
                    <a:lnTo>
                      <a:pt x="920" y="237"/>
                    </a:lnTo>
                    <a:lnTo>
                      <a:pt x="925" y="238"/>
                    </a:lnTo>
                    <a:lnTo>
                      <a:pt x="931" y="240"/>
                    </a:lnTo>
                    <a:lnTo>
                      <a:pt x="934" y="240"/>
                    </a:lnTo>
                    <a:lnTo>
                      <a:pt x="939" y="242"/>
                    </a:lnTo>
                    <a:lnTo>
                      <a:pt x="943" y="243"/>
                    </a:lnTo>
                    <a:lnTo>
                      <a:pt x="947" y="245"/>
                    </a:lnTo>
                    <a:lnTo>
                      <a:pt x="952" y="245"/>
                    </a:lnTo>
                    <a:lnTo>
                      <a:pt x="957" y="248"/>
                    </a:lnTo>
                    <a:lnTo>
                      <a:pt x="961" y="248"/>
                    </a:lnTo>
                    <a:lnTo>
                      <a:pt x="965" y="249"/>
                    </a:lnTo>
                    <a:lnTo>
                      <a:pt x="968" y="251"/>
                    </a:lnTo>
                    <a:lnTo>
                      <a:pt x="972" y="252"/>
                    </a:lnTo>
                    <a:lnTo>
                      <a:pt x="977" y="252"/>
                    </a:lnTo>
                    <a:lnTo>
                      <a:pt x="979" y="254"/>
                    </a:lnTo>
                    <a:lnTo>
                      <a:pt x="982" y="256"/>
                    </a:lnTo>
                    <a:lnTo>
                      <a:pt x="986" y="256"/>
                    </a:lnTo>
                    <a:lnTo>
                      <a:pt x="993" y="259"/>
                    </a:lnTo>
                    <a:lnTo>
                      <a:pt x="999" y="260"/>
                    </a:lnTo>
                    <a:lnTo>
                      <a:pt x="1004" y="263"/>
                    </a:lnTo>
                    <a:lnTo>
                      <a:pt x="1007" y="263"/>
                    </a:lnTo>
                    <a:lnTo>
                      <a:pt x="1013" y="267"/>
                    </a:lnTo>
                    <a:lnTo>
                      <a:pt x="1015" y="267"/>
                    </a:lnTo>
                    <a:lnTo>
                      <a:pt x="959" y="348"/>
                    </a:lnTo>
                    <a:lnTo>
                      <a:pt x="957" y="346"/>
                    </a:lnTo>
                    <a:lnTo>
                      <a:pt x="956" y="346"/>
                    </a:lnTo>
                    <a:lnTo>
                      <a:pt x="952" y="346"/>
                    </a:lnTo>
                    <a:lnTo>
                      <a:pt x="948" y="345"/>
                    </a:lnTo>
                    <a:lnTo>
                      <a:pt x="945" y="343"/>
                    </a:lnTo>
                    <a:lnTo>
                      <a:pt x="939" y="341"/>
                    </a:lnTo>
                    <a:lnTo>
                      <a:pt x="932" y="340"/>
                    </a:lnTo>
                    <a:lnTo>
                      <a:pt x="927" y="338"/>
                    </a:lnTo>
                    <a:lnTo>
                      <a:pt x="923" y="337"/>
                    </a:lnTo>
                    <a:lnTo>
                      <a:pt x="920" y="335"/>
                    </a:lnTo>
                    <a:lnTo>
                      <a:pt x="914" y="334"/>
                    </a:lnTo>
                    <a:lnTo>
                      <a:pt x="911" y="334"/>
                    </a:lnTo>
                    <a:lnTo>
                      <a:pt x="905" y="332"/>
                    </a:lnTo>
                    <a:lnTo>
                      <a:pt x="902" y="329"/>
                    </a:lnTo>
                    <a:lnTo>
                      <a:pt x="896" y="329"/>
                    </a:lnTo>
                    <a:lnTo>
                      <a:pt x="893" y="327"/>
                    </a:lnTo>
                    <a:lnTo>
                      <a:pt x="888" y="326"/>
                    </a:lnTo>
                    <a:lnTo>
                      <a:pt x="884" y="323"/>
                    </a:lnTo>
                    <a:lnTo>
                      <a:pt x="879" y="323"/>
                    </a:lnTo>
                    <a:lnTo>
                      <a:pt x="873" y="320"/>
                    </a:lnTo>
                    <a:lnTo>
                      <a:pt x="868" y="318"/>
                    </a:lnTo>
                    <a:lnTo>
                      <a:pt x="862" y="318"/>
                    </a:lnTo>
                    <a:lnTo>
                      <a:pt x="859" y="315"/>
                    </a:lnTo>
                    <a:lnTo>
                      <a:pt x="854" y="315"/>
                    </a:lnTo>
                    <a:lnTo>
                      <a:pt x="848" y="312"/>
                    </a:lnTo>
                    <a:lnTo>
                      <a:pt x="843" y="310"/>
                    </a:lnTo>
                    <a:lnTo>
                      <a:pt x="836" y="309"/>
                    </a:lnTo>
                    <a:lnTo>
                      <a:pt x="830" y="307"/>
                    </a:lnTo>
                    <a:lnTo>
                      <a:pt x="825" y="306"/>
                    </a:lnTo>
                    <a:lnTo>
                      <a:pt x="820" y="302"/>
                    </a:lnTo>
                    <a:lnTo>
                      <a:pt x="814" y="301"/>
                    </a:lnTo>
                    <a:lnTo>
                      <a:pt x="809" y="299"/>
                    </a:lnTo>
                    <a:lnTo>
                      <a:pt x="802" y="298"/>
                    </a:lnTo>
                    <a:lnTo>
                      <a:pt x="796" y="295"/>
                    </a:lnTo>
                    <a:lnTo>
                      <a:pt x="791" y="295"/>
                    </a:lnTo>
                    <a:lnTo>
                      <a:pt x="785" y="291"/>
                    </a:lnTo>
                    <a:lnTo>
                      <a:pt x="780" y="288"/>
                    </a:lnTo>
                    <a:lnTo>
                      <a:pt x="775" y="287"/>
                    </a:lnTo>
                    <a:lnTo>
                      <a:pt x="769" y="285"/>
                    </a:lnTo>
                    <a:lnTo>
                      <a:pt x="764" y="284"/>
                    </a:lnTo>
                    <a:lnTo>
                      <a:pt x="759" y="282"/>
                    </a:lnTo>
                    <a:lnTo>
                      <a:pt x="753" y="279"/>
                    </a:lnTo>
                    <a:lnTo>
                      <a:pt x="746" y="277"/>
                    </a:lnTo>
                    <a:lnTo>
                      <a:pt x="741" y="276"/>
                    </a:lnTo>
                    <a:lnTo>
                      <a:pt x="735" y="274"/>
                    </a:lnTo>
                    <a:lnTo>
                      <a:pt x="730" y="271"/>
                    </a:lnTo>
                    <a:lnTo>
                      <a:pt x="726" y="270"/>
                    </a:lnTo>
                    <a:lnTo>
                      <a:pt x="721" y="268"/>
                    </a:lnTo>
                    <a:lnTo>
                      <a:pt x="716" y="267"/>
                    </a:lnTo>
                    <a:lnTo>
                      <a:pt x="710" y="263"/>
                    </a:lnTo>
                    <a:lnTo>
                      <a:pt x="705" y="262"/>
                    </a:lnTo>
                    <a:lnTo>
                      <a:pt x="703" y="260"/>
                    </a:lnTo>
                    <a:lnTo>
                      <a:pt x="698" y="257"/>
                    </a:lnTo>
                    <a:lnTo>
                      <a:pt x="694" y="256"/>
                    </a:lnTo>
                    <a:lnTo>
                      <a:pt x="691" y="254"/>
                    </a:lnTo>
                    <a:lnTo>
                      <a:pt x="685" y="252"/>
                    </a:lnTo>
                    <a:lnTo>
                      <a:pt x="682" y="251"/>
                    </a:lnTo>
                    <a:lnTo>
                      <a:pt x="678" y="248"/>
                    </a:lnTo>
                    <a:lnTo>
                      <a:pt x="673" y="246"/>
                    </a:lnTo>
                    <a:lnTo>
                      <a:pt x="667" y="245"/>
                    </a:lnTo>
                    <a:lnTo>
                      <a:pt x="664" y="243"/>
                    </a:lnTo>
                    <a:lnTo>
                      <a:pt x="658" y="240"/>
                    </a:lnTo>
                    <a:lnTo>
                      <a:pt x="655" y="238"/>
                    </a:lnTo>
                    <a:lnTo>
                      <a:pt x="649" y="237"/>
                    </a:lnTo>
                    <a:lnTo>
                      <a:pt x="644" y="235"/>
                    </a:lnTo>
                    <a:lnTo>
                      <a:pt x="637" y="232"/>
                    </a:lnTo>
                    <a:lnTo>
                      <a:pt x="632" y="231"/>
                    </a:lnTo>
                    <a:lnTo>
                      <a:pt x="628" y="227"/>
                    </a:lnTo>
                    <a:lnTo>
                      <a:pt x="623" y="224"/>
                    </a:lnTo>
                    <a:lnTo>
                      <a:pt x="615" y="223"/>
                    </a:lnTo>
                    <a:lnTo>
                      <a:pt x="610" y="221"/>
                    </a:lnTo>
                    <a:lnTo>
                      <a:pt x="605" y="220"/>
                    </a:lnTo>
                    <a:lnTo>
                      <a:pt x="598" y="217"/>
                    </a:lnTo>
                    <a:lnTo>
                      <a:pt x="592" y="215"/>
                    </a:lnTo>
                    <a:lnTo>
                      <a:pt x="585" y="213"/>
                    </a:lnTo>
                    <a:lnTo>
                      <a:pt x="578" y="210"/>
                    </a:lnTo>
                    <a:lnTo>
                      <a:pt x="571" y="209"/>
                    </a:lnTo>
                    <a:lnTo>
                      <a:pt x="565" y="206"/>
                    </a:lnTo>
                    <a:lnTo>
                      <a:pt x="558" y="204"/>
                    </a:lnTo>
                    <a:lnTo>
                      <a:pt x="551" y="203"/>
                    </a:lnTo>
                    <a:lnTo>
                      <a:pt x="546" y="199"/>
                    </a:lnTo>
                    <a:lnTo>
                      <a:pt x="538" y="196"/>
                    </a:lnTo>
                    <a:lnTo>
                      <a:pt x="529" y="195"/>
                    </a:lnTo>
                    <a:lnTo>
                      <a:pt x="524" y="193"/>
                    </a:lnTo>
                    <a:lnTo>
                      <a:pt x="515" y="190"/>
                    </a:lnTo>
                    <a:lnTo>
                      <a:pt x="510" y="188"/>
                    </a:lnTo>
                    <a:lnTo>
                      <a:pt x="503" y="185"/>
                    </a:lnTo>
                    <a:lnTo>
                      <a:pt x="497" y="185"/>
                    </a:lnTo>
                    <a:lnTo>
                      <a:pt x="488" y="182"/>
                    </a:lnTo>
                    <a:lnTo>
                      <a:pt x="479" y="181"/>
                    </a:lnTo>
                    <a:lnTo>
                      <a:pt x="474" y="178"/>
                    </a:lnTo>
                    <a:lnTo>
                      <a:pt x="467" y="178"/>
                    </a:lnTo>
                    <a:lnTo>
                      <a:pt x="458" y="174"/>
                    </a:lnTo>
                    <a:lnTo>
                      <a:pt x="451" y="173"/>
                    </a:lnTo>
                    <a:lnTo>
                      <a:pt x="444" y="170"/>
                    </a:lnTo>
                    <a:lnTo>
                      <a:pt x="436" y="170"/>
                    </a:lnTo>
                    <a:lnTo>
                      <a:pt x="429" y="168"/>
                    </a:lnTo>
                    <a:lnTo>
                      <a:pt x="420" y="165"/>
                    </a:lnTo>
                    <a:lnTo>
                      <a:pt x="413" y="165"/>
                    </a:lnTo>
                    <a:lnTo>
                      <a:pt x="406" y="162"/>
                    </a:lnTo>
                    <a:lnTo>
                      <a:pt x="399" y="162"/>
                    </a:lnTo>
                    <a:lnTo>
                      <a:pt x="392" y="160"/>
                    </a:lnTo>
                    <a:lnTo>
                      <a:pt x="384" y="157"/>
                    </a:lnTo>
                    <a:lnTo>
                      <a:pt x="377" y="156"/>
                    </a:lnTo>
                    <a:lnTo>
                      <a:pt x="368" y="154"/>
                    </a:lnTo>
                    <a:lnTo>
                      <a:pt x="361" y="153"/>
                    </a:lnTo>
                    <a:lnTo>
                      <a:pt x="354" y="151"/>
                    </a:lnTo>
                    <a:lnTo>
                      <a:pt x="347" y="151"/>
                    </a:lnTo>
                    <a:lnTo>
                      <a:pt x="338" y="149"/>
                    </a:lnTo>
                    <a:lnTo>
                      <a:pt x="333" y="148"/>
                    </a:lnTo>
                    <a:lnTo>
                      <a:pt x="325" y="146"/>
                    </a:lnTo>
                    <a:lnTo>
                      <a:pt x="318" y="146"/>
                    </a:lnTo>
                    <a:lnTo>
                      <a:pt x="311" y="145"/>
                    </a:lnTo>
                    <a:lnTo>
                      <a:pt x="304" y="145"/>
                    </a:lnTo>
                    <a:lnTo>
                      <a:pt x="297" y="143"/>
                    </a:lnTo>
                    <a:lnTo>
                      <a:pt x="290" y="143"/>
                    </a:lnTo>
                    <a:lnTo>
                      <a:pt x="282" y="143"/>
                    </a:lnTo>
                    <a:lnTo>
                      <a:pt x="279" y="142"/>
                    </a:lnTo>
                    <a:lnTo>
                      <a:pt x="270" y="142"/>
                    </a:lnTo>
                    <a:lnTo>
                      <a:pt x="265" y="142"/>
                    </a:lnTo>
                    <a:lnTo>
                      <a:pt x="257" y="140"/>
                    </a:lnTo>
                    <a:lnTo>
                      <a:pt x="252" y="140"/>
                    </a:lnTo>
                    <a:lnTo>
                      <a:pt x="245" y="139"/>
                    </a:lnTo>
                    <a:lnTo>
                      <a:pt x="238" y="139"/>
                    </a:lnTo>
                    <a:lnTo>
                      <a:pt x="232" y="139"/>
                    </a:lnTo>
                    <a:lnTo>
                      <a:pt x="225" y="137"/>
                    </a:lnTo>
                    <a:lnTo>
                      <a:pt x="218" y="137"/>
                    </a:lnTo>
                    <a:lnTo>
                      <a:pt x="213" y="135"/>
                    </a:lnTo>
                    <a:lnTo>
                      <a:pt x="207" y="134"/>
                    </a:lnTo>
                    <a:lnTo>
                      <a:pt x="202" y="134"/>
                    </a:lnTo>
                    <a:lnTo>
                      <a:pt x="195" y="132"/>
                    </a:lnTo>
                    <a:lnTo>
                      <a:pt x="189" y="131"/>
                    </a:lnTo>
                    <a:lnTo>
                      <a:pt x="182" y="131"/>
                    </a:lnTo>
                    <a:lnTo>
                      <a:pt x="175" y="131"/>
                    </a:lnTo>
                    <a:lnTo>
                      <a:pt x="171" y="128"/>
                    </a:lnTo>
                    <a:lnTo>
                      <a:pt x="166" y="128"/>
                    </a:lnTo>
                    <a:lnTo>
                      <a:pt x="159" y="124"/>
                    </a:lnTo>
                    <a:lnTo>
                      <a:pt x="154" y="123"/>
                    </a:lnTo>
                    <a:lnTo>
                      <a:pt x="148" y="121"/>
                    </a:lnTo>
                    <a:lnTo>
                      <a:pt x="141" y="120"/>
                    </a:lnTo>
                    <a:lnTo>
                      <a:pt x="136" y="120"/>
                    </a:lnTo>
                    <a:lnTo>
                      <a:pt x="130" y="118"/>
                    </a:lnTo>
                    <a:lnTo>
                      <a:pt x="125" y="117"/>
                    </a:lnTo>
                    <a:lnTo>
                      <a:pt x="121" y="115"/>
                    </a:lnTo>
                    <a:lnTo>
                      <a:pt x="114" y="114"/>
                    </a:lnTo>
                    <a:lnTo>
                      <a:pt x="109" y="112"/>
                    </a:lnTo>
                    <a:lnTo>
                      <a:pt x="103" y="112"/>
                    </a:lnTo>
                    <a:lnTo>
                      <a:pt x="100" y="110"/>
                    </a:lnTo>
                    <a:lnTo>
                      <a:pt x="94" y="109"/>
                    </a:lnTo>
                    <a:lnTo>
                      <a:pt x="89" y="107"/>
                    </a:lnTo>
                    <a:lnTo>
                      <a:pt x="85" y="106"/>
                    </a:lnTo>
                    <a:lnTo>
                      <a:pt x="80" y="104"/>
                    </a:lnTo>
                    <a:lnTo>
                      <a:pt x="77" y="103"/>
                    </a:lnTo>
                    <a:lnTo>
                      <a:pt x="71" y="101"/>
                    </a:lnTo>
                    <a:lnTo>
                      <a:pt x="66" y="99"/>
                    </a:lnTo>
                    <a:lnTo>
                      <a:pt x="62" y="98"/>
                    </a:lnTo>
                    <a:lnTo>
                      <a:pt x="59" y="96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3"/>
                    </a:lnTo>
                    <a:lnTo>
                      <a:pt x="43" y="90"/>
                    </a:lnTo>
                    <a:lnTo>
                      <a:pt x="41" y="89"/>
                    </a:lnTo>
                    <a:lnTo>
                      <a:pt x="35" y="89"/>
                    </a:lnTo>
                    <a:lnTo>
                      <a:pt x="32" y="87"/>
                    </a:lnTo>
                    <a:lnTo>
                      <a:pt x="26" y="84"/>
                    </a:lnTo>
                    <a:lnTo>
                      <a:pt x="21" y="84"/>
                    </a:lnTo>
                    <a:lnTo>
                      <a:pt x="16" y="81"/>
                    </a:lnTo>
                    <a:lnTo>
                      <a:pt x="12" y="79"/>
                    </a:lnTo>
                    <a:lnTo>
                      <a:pt x="7" y="78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auto">
              <a:xfrm>
                <a:off x="2109" y="1673"/>
                <a:ext cx="713" cy="1350"/>
              </a:xfrm>
              <a:custGeom>
                <a:avLst/>
                <a:gdLst/>
                <a:ahLst/>
                <a:cxnLst>
                  <a:cxn ang="0">
                    <a:pos x="629" y="9"/>
                  </a:cxn>
                  <a:cxn ang="0">
                    <a:pos x="616" y="32"/>
                  </a:cxn>
                  <a:cxn ang="0">
                    <a:pos x="602" y="65"/>
                  </a:cxn>
                  <a:cxn ang="0">
                    <a:pos x="582" y="107"/>
                  </a:cxn>
                  <a:cxn ang="0">
                    <a:pos x="564" y="156"/>
                  </a:cxn>
                  <a:cxn ang="0">
                    <a:pos x="541" y="206"/>
                  </a:cxn>
                  <a:cxn ang="0">
                    <a:pos x="520" y="259"/>
                  </a:cxn>
                  <a:cxn ang="0">
                    <a:pos x="500" y="307"/>
                  </a:cxn>
                  <a:cxn ang="0">
                    <a:pos x="482" y="354"/>
                  </a:cxn>
                  <a:cxn ang="0">
                    <a:pos x="468" y="394"/>
                  </a:cxn>
                  <a:cxn ang="0">
                    <a:pos x="457" y="429"/>
                  </a:cxn>
                  <a:cxn ang="0">
                    <a:pos x="443" y="471"/>
                  </a:cxn>
                  <a:cxn ang="0">
                    <a:pos x="421" y="521"/>
                  </a:cxn>
                  <a:cxn ang="0">
                    <a:pos x="398" y="577"/>
                  </a:cxn>
                  <a:cxn ang="0">
                    <a:pos x="369" y="638"/>
                  </a:cxn>
                  <a:cxn ang="0">
                    <a:pos x="341" y="702"/>
                  </a:cxn>
                  <a:cxn ang="0">
                    <a:pos x="306" y="766"/>
                  </a:cxn>
                  <a:cxn ang="0">
                    <a:pos x="274" y="828"/>
                  </a:cxn>
                  <a:cxn ang="0">
                    <a:pos x="242" y="888"/>
                  </a:cxn>
                  <a:cxn ang="0">
                    <a:pos x="212" y="941"/>
                  </a:cxn>
                  <a:cxn ang="0">
                    <a:pos x="183" y="986"/>
                  </a:cxn>
                  <a:cxn ang="0">
                    <a:pos x="156" y="1025"/>
                  </a:cxn>
                  <a:cxn ang="0">
                    <a:pos x="131" y="1066"/>
                  </a:cxn>
                  <a:cxn ang="0">
                    <a:pos x="106" y="1108"/>
                  </a:cxn>
                  <a:cxn ang="0">
                    <a:pos x="83" y="1148"/>
                  </a:cxn>
                  <a:cxn ang="0">
                    <a:pos x="63" y="1187"/>
                  </a:cxn>
                  <a:cxn ang="0">
                    <a:pos x="45" y="1222"/>
                  </a:cxn>
                  <a:cxn ang="0">
                    <a:pos x="29" y="1253"/>
                  </a:cxn>
                  <a:cxn ang="0">
                    <a:pos x="16" y="1278"/>
                  </a:cxn>
                  <a:cxn ang="0">
                    <a:pos x="4" y="1300"/>
                  </a:cxn>
                  <a:cxn ang="0">
                    <a:pos x="97" y="1350"/>
                  </a:cxn>
                  <a:cxn ang="0">
                    <a:pos x="104" y="1334"/>
                  </a:cxn>
                  <a:cxn ang="0">
                    <a:pos x="117" y="1311"/>
                  </a:cxn>
                  <a:cxn ang="0">
                    <a:pos x="131" y="1281"/>
                  </a:cxn>
                  <a:cxn ang="0">
                    <a:pos x="149" y="1245"/>
                  </a:cxn>
                  <a:cxn ang="0">
                    <a:pos x="167" y="1205"/>
                  </a:cxn>
                  <a:cxn ang="0">
                    <a:pos x="188" y="1161"/>
                  </a:cxn>
                  <a:cxn ang="0">
                    <a:pos x="208" y="1116"/>
                  </a:cxn>
                  <a:cxn ang="0">
                    <a:pos x="224" y="1072"/>
                  </a:cxn>
                  <a:cxn ang="0">
                    <a:pos x="238" y="1028"/>
                  </a:cxn>
                  <a:cxn ang="0">
                    <a:pos x="249" y="991"/>
                  </a:cxn>
                  <a:cxn ang="0">
                    <a:pos x="260" y="945"/>
                  </a:cxn>
                  <a:cxn ang="0">
                    <a:pos x="280" y="894"/>
                  </a:cxn>
                  <a:cxn ang="0">
                    <a:pos x="305" y="835"/>
                  </a:cxn>
                  <a:cxn ang="0">
                    <a:pos x="332" y="771"/>
                  </a:cxn>
                  <a:cxn ang="0">
                    <a:pos x="364" y="705"/>
                  </a:cxn>
                  <a:cxn ang="0">
                    <a:pos x="396" y="640"/>
                  </a:cxn>
                  <a:cxn ang="0">
                    <a:pos x="428" y="577"/>
                  </a:cxn>
                  <a:cxn ang="0">
                    <a:pos x="460" y="521"/>
                  </a:cxn>
                  <a:cxn ang="0">
                    <a:pos x="487" y="474"/>
                  </a:cxn>
                  <a:cxn ang="0">
                    <a:pos x="511" y="437"/>
                  </a:cxn>
                  <a:cxn ang="0">
                    <a:pos x="530" y="413"/>
                  </a:cxn>
                  <a:cxn ang="0">
                    <a:pos x="550" y="384"/>
                  </a:cxn>
                  <a:cxn ang="0">
                    <a:pos x="571" y="341"/>
                  </a:cxn>
                  <a:cxn ang="0">
                    <a:pos x="595" y="295"/>
                  </a:cxn>
                  <a:cxn ang="0">
                    <a:pos x="618" y="241"/>
                  </a:cxn>
                  <a:cxn ang="0">
                    <a:pos x="641" y="190"/>
                  </a:cxn>
                  <a:cxn ang="0">
                    <a:pos x="663" y="138"/>
                  </a:cxn>
                  <a:cxn ang="0">
                    <a:pos x="681" y="93"/>
                  </a:cxn>
                  <a:cxn ang="0">
                    <a:pos x="695" y="56"/>
                  </a:cxn>
                  <a:cxn ang="0">
                    <a:pos x="706" y="29"/>
                  </a:cxn>
                  <a:cxn ang="0">
                    <a:pos x="713" y="14"/>
                  </a:cxn>
                </a:cxnLst>
                <a:rect l="0" t="0" r="r" b="b"/>
                <a:pathLst>
                  <a:path w="713" h="1350">
                    <a:moveTo>
                      <a:pt x="634" y="0"/>
                    </a:moveTo>
                    <a:lnTo>
                      <a:pt x="632" y="0"/>
                    </a:lnTo>
                    <a:lnTo>
                      <a:pt x="631" y="3"/>
                    </a:lnTo>
                    <a:lnTo>
                      <a:pt x="631" y="4"/>
                    </a:lnTo>
                    <a:lnTo>
                      <a:pt x="629" y="7"/>
                    </a:lnTo>
                    <a:lnTo>
                      <a:pt x="629" y="9"/>
                    </a:lnTo>
                    <a:lnTo>
                      <a:pt x="627" y="12"/>
                    </a:lnTo>
                    <a:lnTo>
                      <a:pt x="625" y="17"/>
                    </a:lnTo>
                    <a:lnTo>
                      <a:pt x="622" y="20"/>
                    </a:lnTo>
                    <a:lnTo>
                      <a:pt x="622" y="23"/>
                    </a:lnTo>
                    <a:lnTo>
                      <a:pt x="618" y="28"/>
                    </a:lnTo>
                    <a:lnTo>
                      <a:pt x="616" y="32"/>
                    </a:lnTo>
                    <a:lnTo>
                      <a:pt x="614" y="37"/>
                    </a:lnTo>
                    <a:lnTo>
                      <a:pt x="613" y="42"/>
                    </a:lnTo>
                    <a:lnTo>
                      <a:pt x="611" y="49"/>
                    </a:lnTo>
                    <a:lnTo>
                      <a:pt x="607" y="53"/>
                    </a:lnTo>
                    <a:lnTo>
                      <a:pt x="604" y="59"/>
                    </a:lnTo>
                    <a:lnTo>
                      <a:pt x="602" y="65"/>
                    </a:lnTo>
                    <a:lnTo>
                      <a:pt x="598" y="73"/>
                    </a:lnTo>
                    <a:lnTo>
                      <a:pt x="597" y="78"/>
                    </a:lnTo>
                    <a:lnTo>
                      <a:pt x="593" y="85"/>
                    </a:lnTo>
                    <a:lnTo>
                      <a:pt x="589" y="92"/>
                    </a:lnTo>
                    <a:lnTo>
                      <a:pt x="588" y="101"/>
                    </a:lnTo>
                    <a:lnTo>
                      <a:pt x="582" y="107"/>
                    </a:lnTo>
                    <a:lnTo>
                      <a:pt x="580" y="115"/>
                    </a:lnTo>
                    <a:lnTo>
                      <a:pt x="577" y="123"/>
                    </a:lnTo>
                    <a:lnTo>
                      <a:pt x="573" y="131"/>
                    </a:lnTo>
                    <a:lnTo>
                      <a:pt x="570" y="138"/>
                    </a:lnTo>
                    <a:lnTo>
                      <a:pt x="568" y="148"/>
                    </a:lnTo>
                    <a:lnTo>
                      <a:pt x="564" y="156"/>
                    </a:lnTo>
                    <a:lnTo>
                      <a:pt x="559" y="163"/>
                    </a:lnTo>
                    <a:lnTo>
                      <a:pt x="557" y="171"/>
                    </a:lnTo>
                    <a:lnTo>
                      <a:pt x="554" y="182"/>
                    </a:lnTo>
                    <a:lnTo>
                      <a:pt x="548" y="190"/>
                    </a:lnTo>
                    <a:lnTo>
                      <a:pt x="545" y="198"/>
                    </a:lnTo>
                    <a:lnTo>
                      <a:pt x="541" y="206"/>
                    </a:lnTo>
                    <a:lnTo>
                      <a:pt x="537" y="213"/>
                    </a:lnTo>
                    <a:lnTo>
                      <a:pt x="532" y="224"/>
                    </a:lnTo>
                    <a:lnTo>
                      <a:pt x="530" y="234"/>
                    </a:lnTo>
                    <a:lnTo>
                      <a:pt x="527" y="241"/>
                    </a:lnTo>
                    <a:lnTo>
                      <a:pt x="523" y="249"/>
                    </a:lnTo>
                    <a:lnTo>
                      <a:pt x="520" y="259"/>
                    </a:lnTo>
                    <a:lnTo>
                      <a:pt x="516" y="268"/>
                    </a:lnTo>
                    <a:lnTo>
                      <a:pt x="511" y="276"/>
                    </a:lnTo>
                    <a:lnTo>
                      <a:pt x="509" y="284"/>
                    </a:lnTo>
                    <a:lnTo>
                      <a:pt x="505" y="291"/>
                    </a:lnTo>
                    <a:lnTo>
                      <a:pt x="503" y="301"/>
                    </a:lnTo>
                    <a:lnTo>
                      <a:pt x="500" y="307"/>
                    </a:lnTo>
                    <a:lnTo>
                      <a:pt x="496" y="318"/>
                    </a:lnTo>
                    <a:lnTo>
                      <a:pt x="493" y="324"/>
                    </a:lnTo>
                    <a:lnTo>
                      <a:pt x="491" y="332"/>
                    </a:lnTo>
                    <a:lnTo>
                      <a:pt x="487" y="340"/>
                    </a:lnTo>
                    <a:lnTo>
                      <a:pt x="486" y="346"/>
                    </a:lnTo>
                    <a:lnTo>
                      <a:pt x="482" y="354"/>
                    </a:lnTo>
                    <a:lnTo>
                      <a:pt x="480" y="362"/>
                    </a:lnTo>
                    <a:lnTo>
                      <a:pt x="477" y="369"/>
                    </a:lnTo>
                    <a:lnTo>
                      <a:pt x="473" y="376"/>
                    </a:lnTo>
                    <a:lnTo>
                      <a:pt x="471" y="384"/>
                    </a:lnTo>
                    <a:lnTo>
                      <a:pt x="469" y="388"/>
                    </a:lnTo>
                    <a:lnTo>
                      <a:pt x="468" y="394"/>
                    </a:lnTo>
                    <a:lnTo>
                      <a:pt x="466" y="401"/>
                    </a:lnTo>
                    <a:lnTo>
                      <a:pt x="466" y="405"/>
                    </a:lnTo>
                    <a:lnTo>
                      <a:pt x="464" y="413"/>
                    </a:lnTo>
                    <a:lnTo>
                      <a:pt x="460" y="418"/>
                    </a:lnTo>
                    <a:lnTo>
                      <a:pt x="460" y="424"/>
                    </a:lnTo>
                    <a:lnTo>
                      <a:pt x="457" y="429"/>
                    </a:lnTo>
                    <a:lnTo>
                      <a:pt x="457" y="437"/>
                    </a:lnTo>
                    <a:lnTo>
                      <a:pt x="453" y="441"/>
                    </a:lnTo>
                    <a:lnTo>
                      <a:pt x="452" y="449"/>
                    </a:lnTo>
                    <a:lnTo>
                      <a:pt x="448" y="455"/>
                    </a:lnTo>
                    <a:lnTo>
                      <a:pt x="446" y="463"/>
                    </a:lnTo>
                    <a:lnTo>
                      <a:pt x="443" y="471"/>
                    </a:lnTo>
                    <a:lnTo>
                      <a:pt x="439" y="477"/>
                    </a:lnTo>
                    <a:lnTo>
                      <a:pt x="437" y="487"/>
                    </a:lnTo>
                    <a:lnTo>
                      <a:pt x="434" y="494"/>
                    </a:lnTo>
                    <a:lnTo>
                      <a:pt x="430" y="502"/>
                    </a:lnTo>
                    <a:lnTo>
                      <a:pt x="425" y="510"/>
                    </a:lnTo>
                    <a:lnTo>
                      <a:pt x="421" y="521"/>
                    </a:lnTo>
                    <a:lnTo>
                      <a:pt x="419" y="530"/>
                    </a:lnTo>
                    <a:lnTo>
                      <a:pt x="416" y="538"/>
                    </a:lnTo>
                    <a:lnTo>
                      <a:pt x="410" y="549"/>
                    </a:lnTo>
                    <a:lnTo>
                      <a:pt x="407" y="557"/>
                    </a:lnTo>
                    <a:lnTo>
                      <a:pt x="401" y="568"/>
                    </a:lnTo>
                    <a:lnTo>
                      <a:pt x="398" y="577"/>
                    </a:lnTo>
                    <a:lnTo>
                      <a:pt x="392" y="588"/>
                    </a:lnTo>
                    <a:lnTo>
                      <a:pt x="389" y="597"/>
                    </a:lnTo>
                    <a:lnTo>
                      <a:pt x="385" y="608"/>
                    </a:lnTo>
                    <a:lnTo>
                      <a:pt x="380" y="618"/>
                    </a:lnTo>
                    <a:lnTo>
                      <a:pt x="375" y="627"/>
                    </a:lnTo>
                    <a:lnTo>
                      <a:pt x="369" y="638"/>
                    </a:lnTo>
                    <a:lnTo>
                      <a:pt x="366" y="650"/>
                    </a:lnTo>
                    <a:lnTo>
                      <a:pt x="360" y="660"/>
                    </a:lnTo>
                    <a:lnTo>
                      <a:pt x="355" y="671"/>
                    </a:lnTo>
                    <a:lnTo>
                      <a:pt x="349" y="682"/>
                    </a:lnTo>
                    <a:lnTo>
                      <a:pt x="344" y="693"/>
                    </a:lnTo>
                    <a:lnTo>
                      <a:pt x="341" y="702"/>
                    </a:lnTo>
                    <a:lnTo>
                      <a:pt x="335" y="713"/>
                    </a:lnTo>
                    <a:lnTo>
                      <a:pt x="330" y="724"/>
                    </a:lnTo>
                    <a:lnTo>
                      <a:pt x="324" y="733"/>
                    </a:lnTo>
                    <a:lnTo>
                      <a:pt x="317" y="744"/>
                    </a:lnTo>
                    <a:lnTo>
                      <a:pt x="314" y="757"/>
                    </a:lnTo>
                    <a:lnTo>
                      <a:pt x="306" y="766"/>
                    </a:lnTo>
                    <a:lnTo>
                      <a:pt x="303" y="777"/>
                    </a:lnTo>
                    <a:lnTo>
                      <a:pt x="296" y="788"/>
                    </a:lnTo>
                    <a:lnTo>
                      <a:pt x="290" y="797"/>
                    </a:lnTo>
                    <a:lnTo>
                      <a:pt x="285" y="807"/>
                    </a:lnTo>
                    <a:lnTo>
                      <a:pt x="280" y="817"/>
                    </a:lnTo>
                    <a:lnTo>
                      <a:pt x="274" y="828"/>
                    </a:lnTo>
                    <a:lnTo>
                      <a:pt x="269" y="838"/>
                    </a:lnTo>
                    <a:lnTo>
                      <a:pt x="264" y="849"/>
                    </a:lnTo>
                    <a:lnTo>
                      <a:pt x="258" y="860"/>
                    </a:lnTo>
                    <a:lnTo>
                      <a:pt x="255" y="869"/>
                    </a:lnTo>
                    <a:lnTo>
                      <a:pt x="249" y="878"/>
                    </a:lnTo>
                    <a:lnTo>
                      <a:pt x="242" y="888"/>
                    </a:lnTo>
                    <a:lnTo>
                      <a:pt x="237" y="897"/>
                    </a:lnTo>
                    <a:lnTo>
                      <a:pt x="233" y="905"/>
                    </a:lnTo>
                    <a:lnTo>
                      <a:pt x="228" y="913"/>
                    </a:lnTo>
                    <a:lnTo>
                      <a:pt x="222" y="924"/>
                    </a:lnTo>
                    <a:lnTo>
                      <a:pt x="217" y="931"/>
                    </a:lnTo>
                    <a:lnTo>
                      <a:pt x="212" y="941"/>
                    </a:lnTo>
                    <a:lnTo>
                      <a:pt x="208" y="949"/>
                    </a:lnTo>
                    <a:lnTo>
                      <a:pt x="201" y="955"/>
                    </a:lnTo>
                    <a:lnTo>
                      <a:pt x="197" y="964"/>
                    </a:lnTo>
                    <a:lnTo>
                      <a:pt x="192" y="970"/>
                    </a:lnTo>
                    <a:lnTo>
                      <a:pt x="188" y="978"/>
                    </a:lnTo>
                    <a:lnTo>
                      <a:pt x="183" y="986"/>
                    </a:lnTo>
                    <a:lnTo>
                      <a:pt x="179" y="994"/>
                    </a:lnTo>
                    <a:lnTo>
                      <a:pt x="174" y="999"/>
                    </a:lnTo>
                    <a:lnTo>
                      <a:pt x="170" y="1006"/>
                    </a:lnTo>
                    <a:lnTo>
                      <a:pt x="165" y="1011"/>
                    </a:lnTo>
                    <a:lnTo>
                      <a:pt x="161" y="1019"/>
                    </a:lnTo>
                    <a:lnTo>
                      <a:pt x="156" y="1025"/>
                    </a:lnTo>
                    <a:lnTo>
                      <a:pt x="153" y="1033"/>
                    </a:lnTo>
                    <a:lnTo>
                      <a:pt x="147" y="1039"/>
                    </a:lnTo>
                    <a:lnTo>
                      <a:pt x="144" y="1045"/>
                    </a:lnTo>
                    <a:lnTo>
                      <a:pt x="140" y="1053"/>
                    </a:lnTo>
                    <a:lnTo>
                      <a:pt x="135" y="1061"/>
                    </a:lnTo>
                    <a:lnTo>
                      <a:pt x="131" y="1066"/>
                    </a:lnTo>
                    <a:lnTo>
                      <a:pt x="126" y="1073"/>
                    </a:lnTo>
                    <a:lnTo>
                      <a:pt x="122" y="1080"/>
                    </a:lnTo>
                    <a:lnTo>
                      <a:pt x="118" y="1088"/>
                    </a:lnTo>
                    <a:lnTo>
                      <a:pt x="115" y="1094"/>
                    </a:lnTo>
                    <a:lnTo>
                      <a:pt x="111" y="1102"/>
                    </a:lnTo>
                    <a:lnTo>
                      <a:pt x="106" y="1108"/>
                    </a:lnTo>
                    <a:lnTo>
                      <a:pt x="102" y="1114"/>
                    </a:lnTo>
                    <a:lnTo>
                      <a:pt x="99" y="1122"/>
                    </a:lnTo>
                    <a:lnTo>
                      <a:pt x="95" y="1128"/>
                    </a:lnTo>
                    <a:lnTo>
                      <a:pt x="90" y="1134"/>
                    </a:lnTo>
                    <a:lnTo>
                      <a:pt x="86" y="1141"/>
                    </a:lnTo>
                    <a:lnTo>
                      <a:pt x="83" y="1148"/>
                    </a:lnTo>
                    <a:lnTo>
                      <a:pt x="81" y="1155"/>
                    </a:lnTo>
                    <a:lnTo>
                      <a:pt x="76" y="1161"/>
                    </a:lnTo>
                    <a:lnTo>
                      <a:pt x="72" y="1167"/>
                    </a:lnTo>
                    <a:lnTo>
                      <a:pt x="70" y="1175"/>
                    </a:lnTo>
                    <a:lnTo>
                      <a:pt x="67" y="1181"/>
                    </a:lnTo>
                    <a:lnTo>
                      <a:pt x="63" y="1187"/>
                    </a:lnTo>
                    <a:lnTo>
                      <a:pt x="59" y="1194"/>
                    </a:lnTo>
                    <a:lnTo>
                      <a:pt x="58" y="1198"/>
                    </a:lnTo>
                    <a:lnTo>
                      <a:pt x="54" y="1206"/>
                    </a:lnTo>
                    <a:lnTo>
                      <a:pt x="49" y="1209"/>
                    </a:lnTo>
                    <a:lnTo>
                      <a:pt x="47" y="1217"/>
                    </a:lnTo>
                    <a:lnTo>
                      <a:pt x="45" y="1222"/>
                    </a:lnTo>
                    <a:lnTo>
                      <a:pt x="42" y="1228"/>
                    </a:lnTo>
                    <a:lnTo>
                      <a:pt x="38" y="1233"/>
                    </a:lnTo>
                    <a:lnTo>
                      <a:pt x="36" y="1237"/>
                    </a:lnTo>
                    <a:lnTo>
                      <a:pt x="34" y="1242"/>
                    </a:lnTo>
                    <a:lnTo>
                      <a:pt x="31" y="1248"/>
                    </a:lnTo>
                    <a:lnTo>
                      <a:pt x="29" y="1253"/>
                    </a:lnTo>
                    <a:lnTo>
                      <a:pt x="25" y="1258"/>
                    </a:lnTo>
                    <a:lnTo>
                      <a:pt x="24" y="1262"/>
                    </a:lnTo>
                    <a:lnTo>
                      <a:pt x="22" y="1267"/>
                    </a:lnTo>
                    <a:lnTo>
                      <a:pt x="20" y="1270"/>
                    </a:lnTo>
                    <a:lnTo>
                      <a:pt x="18" y="1275"/>
                    </a:lnTo>
                    <a:lnTo>
                      <a:pt x="16" y="1278"/>
                    </a:lnTo>
                    <a:lnTo>
                      <a:pt x="13" y="1283"/>
                    </a:lnTo>
                    <a:lnTo>
                      <a:pt x="13" y="1286"/>
                    </a:lnTo>
                    <a:lnTo>
                      <a:pt x="11" y="1289"/>
                    </a:lnTo>
                    <a:lnTo>
                      <a:pt x="9" y="1292"/>
                    </a:lnTo>
                    <a:lnTo>
                      <a:pt x="7" y="1295"/>
                    </a:lnTo>
                    <a:lnTo>
                      <a:pt x="4" y="1300"/>
                    </a:lnTo>
                    <a:lnTo>
                      <a:pt x="4" y="1306"/>
                    </a:lnTo>
                    <a:lnTo>
                      <a:pt x="0" y="1308"/>
                    </a:lnTo>
                    <a:lnTo>
                      <a:pt x="0" y="1311"/>
                    </a:lnTo>
                    <a:lnTo>
                      <a:pt x="0" y="1312"/>
                    </a:lnTo>
                    <a:lnTo>
                      <a:pt x="0" y="1314"/>
                    </a:lnTo>
                    <a:lnTo>
                      <a:pt x="97" y="1350"/>
                    </a:lnTo>
                    <a:lnTo>
                      <a:pt x="97" y="1350"/>
                    </a:lnTo>
                    <a:lnTo>
                      <a:pt x="97" y="1347"/>
                    </a:lnTo>
                    <a:lnTo>
                      <a:pt x="99" y="1342"/>
                    </a:lnTo>
                    <a:lnTo>
                      <a:pt x="102" y="1339"/>
                    </a:lnTo>
                    <a:lnTo>
                      <a:pt x="102" y="1336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6" y="1326"/>
                    </a:lnTo>
                    <a:lnTo>
                      <a:pt x="110" y="1323"/>
                    </a:lnTo>
                    <a:lnTo>
                      <a:pt x="111" y="1319"/>
                    </a:lnTo>
                    <a:lnTo>
                      <a:pt x="113" y="1315"/>
                    </a:lnTo>
                    <a:lnTo>
                      <a:pt x="117" y="1311"/>
                    </a:lnTo>
                    <a:lnTo>
                      <a:pt x="117" y="1306"/>
                    </a:lnTo>
                    <a:lnTo>
                      <a:pt x="120" y="1301"/>
                    </a:lnTo>
                    <a:lnTo>
                      <a:pt x="122" y="1297"/>
                    </a:lnTo>
                    <a:lnTo>
                      <a:pt x="126" y="1292"/>
                    </a:lnTo>
                    <a:lnTo>
                      <a:pt x="127" y="1287"/>
                    </a:lnTo>
                    <a:lnTo>
                      <a:pt x="131" y="1281"/>
                    </a:lnTo>
                    <a:lnTo>
                      <a:pt x="133" y="1275"/>
                    </a:lnTo>
                    <a:lnTo>
                      <a:pt x="138" y="1270"/>
                    </a:lnTo>
                    <a:lnTo>
                      <a:pt x="140" y="1264"/>
                    </a:lnTo>
                    <a:lnTo>
                      <a:pt x="142" y="1258"/>
                    </a:lnTo>
                    <a:lnTo>
                      <a:pt x="145" y="1251"/>
                    </a:lnTo>
                    <a:lnTo>
                      <a:pt x="149" y="1245"/>
                    </a:lnTo>
                    <a:lnTo>
                      <a:pt x="153" y="1239"/>
                    </a:lnTo>
                    <a:lnTo>
                      <a:pt x="154" y="1233"/>
                    </a:lnTo>
                    <a:lnTo>
                      <a:pt x="158" y="1225"/>
                    </a:lnTo>
                    <a:lnTo>
                      <a:pt x="161" y="1220"/>
                    </a:lnTo>
                    <a:lnTo>
                      <a:pt x="165" y="1211"/>
                    </a:lnTo>
                    <a:lnTo>
                      <a:pt x="167" y="1205"/>
                    </a:lnTo>
                    <a:lnTo>
                      <a:pt x="172" y="1197"/>
                    </a:lnTo>
                    <a:lnTo>
                      <a:pt x="176" y="1189"/>
                    </a:lnTo>
                    <a:lnTo>
                      <a:pt x="178" y="1183"/>
                    </a:lnTo>
                    <a:lnTo>
                      <a:pt x="181" y="1175"/>
                    </a:lnTo>
                    <a:lnTo>
                      <a:pt x="185" y="1167"/>
                    </a:lnTo>
                    <a:lnTo>
                      <a:pt x="188" y="1161"/>
                    </a:lnTo>
                    <a:lnTo>
                      <a:pt x="190" y="1153"/>
                    </a:lnTo>
                    <a:lnTo>
                      <a:pt x="194" y="1144"/>
                    </a:lnTo>
                    <a:lnTo>
                      <a:pt x="197" y="1137"/>
                    </a:lnTo>
                    <a:lnTo>
                      <a:pt x="201" y="1131"/>
                    </a:lnTo>
                    <a:lnTo>
                      <a:pt x="203" y="1123"/>
                    </a:lnTo>
                    <a:lnTo>
                      <a:pt x="208" y="1116"/>
                    </a:lnTo>
                    <a:lnTo>
                      <a:pt x="210" y="1108"/>
                    </a:lnTo>
                    <a:lnTo>
                      <a:pt x="213" y="1100"/>
                    </a:lnTo>
                    <a:lnTo>
                      <a:pt x="215" y="1094"/>
                    </a:lnTo>
                    <a:lnTo>
                      <a:pt x="219" y="1086"/>
                    </a:lnTo>
                    <a:lnTo>
                      <a:pt x="221" y="1078"/>
                    </a:lnTo>
                    <a:lnTo>
                      <a:pt x="224" y="1072"/>
                    </a:lnTo>
                    <a:lnTo>
                      <a:pt x="226" y="1064"/>
                    </a:lnTo>
                    <a:lnTo>
                      <a:pt x="228" y="1056"/>
                    </a:lnTo>
                    <a:lnTo>
                      <a:pt x="231" y="1050"/>
                    </a:lnTo>
                    <a:lnTo>
                      <a:pt x="235" y="1042"/>
                    </a:lnTo>
                    <a:lnTo>
                      <a:pt x="237" y="1034"/>
                    </a:lnTo>
                    <a:lnTo>
                      <a:pt x="238" y="1028"/>
                    </a:lnTo>
                    <a:lnTo>
                      <a:pt x="240" y="1022"/>
                    </a:lnTo>
                    <a:lnTo>
                      <a:pt x="242" y="1016"/>
                    </a:lnTo>
                    <a:lnTo>
                      <a:pt x="246" y="1008"/>
                    </a:lnTo>
                    <a:lnTo>
                      <a:pt x="247" y="1002"/>
                    </a:lnTo>
                    <a:lnTo>
                      <a:pt x="249" y="995"/>
                    </a:lnTo>
                    <a:lnTo>
                      <a:pt x="249" y="991"/>
                    </a:lnTo>
                    <a:lnTo>
                      <a:pt x="251" y="983"/>
                    </a:lnTo>
                    <a:lnTo>
                      <a:pt x="253" y="977"/>
                    </a:lnTo>
                    <a:lnTo>
                      <a:pt x="255" y="969"/>
                    </a:lnTo>
                    <a:lnTo>
                      <a:pt x="256" y="963"/>
                    </a:lnTo>
                    <a:lnTo>
                      <a:pt x="258" y="955"/>
                    </a:lnTo>
                    <a:lnTo>
                      <a:pt x="260" y="945"/>
                    </a:lnTo>
                    <a:lnTo>
                      <a:pt x="264" y="938"/>
                    </a:lnTo>
                    <a:lnTo>
                      <a:pt x="267" y="930"/>
                    </a:lnTo>
                    <a:lnTo>
                      <a:pt x="269" y="921"/>
                    </a:lnTo>
                    <a:lnTo>
                      <a:pt x="272" y="913"/>
                    </a:lnTo>
                    <a:lnTo>
                      <a:pt x="276" y="902"/>
                    </a:lnTo>
                    <a:lnTo>
                      <a:pt x="280" y="894"/>
                    </a:lnTo>
                    <a:lnTo>
                      <a:pt x="285" y="885"/>
                    </a:lnTo>
                    <a:lnTo>
                      <a:pt x="287" y="874"/>
                    </a:lnTo>
                    <a:lnTo>
                      <a:pt x="292" y="864"/>
                    </a:lnTo>
                    <a:lnTo>
                      <a:pt x="296" y="855"/>
                    </a:lnTo>
                    <a:lnTo>
                      <a:pt x="299" y="844"/>
                    </a:lnTo>
                    <a:lnTo>
                      <a:pt x="305" y="835"/>
                    </a:lnTo>
                    <a:lnTo>
                      <a:pt x="308" y="824"/>
                    </a:lnTo>
                    <a:lnTo>
                      <a:pt x="314" y="813"/>
                    </a:lnTo>
                    <a:lnTo>
                      <a:pt x="317" y="803"/>
                    </a:lnTo>
                    <a:lnTo>
                      <a:pt x="323" y="793"/>
                    </a:lnTo>
                    <a:lnTo>
                      <a:pt x="326" y="782"/>
                    </a:lnTo>
                    <a:lnTo>
                      <a:pt x="332" y="771"/>
                    </a:lnTo>
                    <a:lnTo>
                      <a:pt x="337" y="760"/>
                    </a:lnTo>
                    <a:lnTo>
                      <a:pt x="342" y="749"/>
                    </a:lnTo>
                    <a:lnTo>
                      <a:pt x="348" y="736"/>
                    </a:lnTo>
                    <a:lnTo>
                      <a:pt x="353" y="727"/>
                    </a:lnTo>
                    <a:lnTo>
                      <a:pt x="358" y="716"/>
                    </a:lnTo>
                    <a:lnTo>
                      <a:pt x="364" y="705"/>
                    </a:lnTo>
                    <a:lnTo>
                      <a:pt x="369" y="694"/>
                    </a:lnTo>
                    <a:lnTo>
                      <a:pt x="376" y="683"/>
                    </a:lnTo>
                    <a:lnTo>
                      <a:pt x="380" y="671"/>
                    </a:lnTo>
                    <a:lnTo>
                      <a:pt x="385" y="661"/>
                    </a:lnTo>
                    <a:lnTo>
                      <a:pt x="389" y="650"/>
                    </a:lnTo>
                    <a:lnTo>
                      <a:pt x="396" y="640"/>
                    </a:lnTo>
                    <a:lnTo>
                      <a:pt x="401" y="629"/>
                    </a:lnTo>
                    <a:lnTo>
                      <a:pt x="407" y="619"/>
                    </a:lnTo>
                    <a:lnTo>
                      <a:pt x="412" y="608"/>
                    </a:lnTo>
                    <a:lnTo>
                      <a:pt x="417" y="597"/>
                    </a:lnTo>
                    <a:lnTo>
                      <a:pt x="423" y="588"/>
                    </a:lnTo>
                    <a:lnTo>
                      <a:pt x="428" y="577"/>
                    </a:lnTo>
                    <a:lnTo>
                      <a:pt x="434" y="568"/>
                    </a:lnTo>
                    <a:lnTo>
                      <a:pt x="439" y="558"/>
                    </a:lnTo>
                    <a:lnTo>
                      <a:pt x="444" y="549"/>
                    </a:lnTo>
                    <a:lnTo>
                      <a:pt x="450" y="540"/>
                    </a:lnTo>
                    <a:lnTo>
                      <a:pt x="453" y="530"/>
                    </a:lnTo>
                    <a:lnTo>
                      <a:pt x="460" y="521"/>
                    </a:lnTo>
                    <a:lnTo>
                      <a:pt x="464" y="512"/>
                    </a:lnTo>
                    <a:lnTo>
                      <a:pt x="469" y="504"/>
                    </a:lnTo>
                    <a:lnTo>
                      <a:pt x="473" y="496"/>
                    </a:lnTo>
                    <a:lnTo>
                      <a:pt x="478" y="490"/>
                    </a:lnTo>
                    <a:lnTo>
                      <a:pt x="482" y="480"/>
                    </a:lnTo>
                    <a:lnTo>
                      <a:pt x="487" y="474"/>
                    </a:lnTo>
                    <a:lnTo>
                      <a:pt x="491" y="468"/>
                    </a:lnTo>
                    <a:lnTo>
                      <a:pt x="496" y="460"/>
                    </a:lnTo>
                    <a:lnTo>
                      <a:pt x="500" y="455"/>
                    </a:lnTo>
                    <a:lnTo>
                      <a:pt x="503" y="448"/>
                    </a:lnTo>
                    <a:lnTo>
                      <a:pt x="507" y="443"/>
                    </a:lnTo>
                    <a:lnTo>
                      <a:pt x="511" y="437"/>
                    </a:lnTo>
                    <a:lnTo>
                      <a:pt x="514" y="432"/>
                    </a:lnTo>
                    <a:lnTo>
                      <a:pt x="518" y="429"/>
                    </a:lnTo>
                    <a:lnTo>
                      <a:pt x="521" y="424"/>
                    </a:lnTo>
                    <a:lnTo>
                      <a:pt x="525" y="421"/>
                    </a:lnTo>
                    <a:lnTo>
                      <a:pt x="528" y="416"/>
                    </a:lnTo>
                    <a:lnTo>
                      <a:pt x="530" y="413"/>
                    </a:lnTo>
                    <a:lnTo>
                      <a:pt x="532" y="408"/>
                    </a:lnTo>
                    <a:lnTo>
                      <a:pt x="536" y="404"/>
                    </a:lnTo>
                    <a:lnTo>
                      <a:pt x="539" y="399"/>
                    </a:lnTo>
                    <a:lnTo>
                      <a:pt x="541" y="393"/>
                    </a:lnTo>
                    <a:lnTo>
                      <a:pt x="546" y="388"/>
                    </a:lnTo>
                    <a:lnTo>
                      <a:pt x="550" y="384"/>
                    </a:lnTo>
                    <a:lnTo>
                      <a:pt x="554" y="376"/>
                    </a:lnTo>
                    <a:lnTo>
                      <a:pt x="557" y="369"/>
                    </a:lnTo>
                    <a:lnTo>
                      <a:pt x="559" y="362"/>
                    </a:lnTo>
                    <a:lnTo>
                      <a:pt x="564" y="357"/>
                    </a:lnTo>
                    <a:lnTo>
                      <a:pt x="568" y="349"/>
                    </a:lnTo>
                    <a:lnTo>
                      <a:pt x="571" y="341"/>
                    </a:lnTo>
                    <a:lnTo>
                      <a:pt x="575" y="334"/>
                    </a:lnTo>
                    <a:lnTo>
                      <a:pt x="579" y="327"/>
                    </a:lnTo>
                    <a:lnTo>
                      <a:pt x="582" y="318"/>
                    </a:lnTo>
                    <a:lnTo>
                      <a:pt x="588" y="310"/>
                    </a:lnTo>
                    <a:lnTo>
                      <a:pt x="591" y="302"/>
                    </a:lnTo>
                    <a:lnTo>
                      <a:pt x="595" y="295"/>
                    </a:lnTo>
                    <a:lnTo>
                      <a:pt x="598" y="285"/>
                    </a:lnTo>
                    <a:lnTo>
                      <a:pt x="602" y="276"/>
                    </a:lnTo>
                    <a:lnTo>
                      <a:pt x="605" y="268"/>
                    </a:lnTo>
                    <a:lnTo>
                      <a:pt x="609" y="260"/>
                    </a:lnTo>
                    <a:lnTo>
                      <a:pt x="613" y="251"/>
                    </a:lnTo>
                    <a:lnTo>
                      <a:pt x="618" y="241"/>
                    </a:lnTo>
                    <a:lnTo>
                      <a:pt x="622" y="234"/>
                    </a:lnTo>
                    <a:lnTo>
                      <a:pt x="625" y="224"/>
                    </a:lnTo>
                    <a:lnTo>
                      <a:pt x="631" y="216"/>
                    </a:lnTo>
                    <a:lnTo>
                      <a:pt x="634" y="207"/>
                    </a:lnTo>
                    <a:lnTo>
                      <a:pt x="638" y="198"/>
                    </a:lnTo>
                    <a:lnTo>
                      <a:pt x="641" y="190"/>
                    </a:lnTo>
                    <a:lnTo>
                      <a:pt x="645" y="182"/>
                    </a:lnTo>
                    <a:lnTo>
                      <a:pt x="648" y="171"/>
                    </a:lnTo>
                    <a:lnTo>
                      <a:pt x="652" y="163"/>
                    </a:lnTo>
                    <a:lnTo>
                      <a:pt x="654" y="156"/>
                    </a:lnTo>
                    <a:lnTo>
                      <a:pt x="657" y="148"/>
                    </a:lnTo>
                    <a:lnTo>
                      <a:pt x="663" y="138"/>
                    </a:lnTo>
                    <a:lnTo>
                      <a:pt x="666" y="131"/>
                    </a:lnTo>
                    <a:lnTo>
                      <a:pt x="670" y="123"/>
                    </a:lnTo>
                    <a:lnTo>
                      <a:pt x="672" y="115"/>
                    </a:lnTo>
                    <a:lnTo>
                      <a:pt x="675" y="107"/>
                    </a:lnTo>
                    <a:lnTo>
                      <a:pt x="677" y="99"/>
                    </a:lnTo>
                    <a:lnTo>
                      <a:pt x="681" y="93"/>
                    </a:lnTo>
                    <a:lnTo>
                      <a:pt x="684" y="87"/>
                    </a:lnTo>
                    <a:lnTo>
                      <a:pt x="686" y="79"/>
                    </a:lnTo>
                    <a:lnTo>
                      <a:pt x="688" y="73"/>
                    </a:lnTo>
                    <a:lnTo>
                      <a:pt x="691" y="67"/>
                    </a:lnTo>
                    <a:lnTo>
                      <a:pt x="693" y="60"/>
                    </a:lnTo>
                    <a:lnTo>
                      <a:pt x="695" y="56"/>
                    </a:lnTo>
                    <a:lnTo>
                      <a:pt x="697" y="49"/>
                    </a:lnTo>
                    <a:lnTo>
                      <a:pt x="699" y="45"/>
                    </a:lnTo>
                    <a:lnTo>
                      <a:pt x="700" y="40"/>
                    </a:lnTo>
                    <a:lnTo>
                      <a:pt x="704" y="35"/>
                    </a:lnTo>
                    <a:lnTo>
                      <a:pt x="706" y="32"/>
                    </a:lnTo>
                    <a:lnTo>
                      <a:pt x="706" y="29"/>
                    </a:lnTo>
                    <a:lnTo>
                      <a:pt x="708" y="24"/>
                    </a:lnTo>
                    <a:lnTo>
                      <a:pt x="709" y="21"/>
                    </a:lnTo>
                    <a:lnTo>
                      <a:pt x="711" y="20"/>
                    </a:lnTo>
                    <a:lnTo>
                      <a:pt x="711" y="18"/>
                    </a:lnTo>
                    <a:lnTo>
                      <a:pt x="711" y="15"/>
                    </a:lnTo>
                    <a:lnTo>
                      <a:pt x="713" y="14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auto">
              <a:xfrm>
                <a:off x="3219" y="1996"/>
                <a:ext cx="681" cy="1302"/>
              </a:xfrm>
              <a:custGeom>
                <a:avLst/>
                <a:gdLst/>
                <a:ahLst/>
                <a:cxnLst>
                  <a:cxn ang="0">
                    <a:pos x="589" y="14"/>
                  </a:cxn>
                  <a:cxn ang="0">
                    <a:pos x="577" y="39"/>
                  </a:cxn>
                  <a:cxn ang="0">
                    <a:pos x="561" y="75"/>
                  </a:cxn>
                  <a:cxn ang="0">
                    <a:pos x="543" y="117"/>
                  </a:cxn>
                  <a:cxn ang="0">
                    <a:pos x="523" y="164"/>
                  </a:cxn>
                  <a:cxn ang="0">
                    <a:pos x="502" y="213"/>
                  </a:cxn>
                  <a:cxn ang="0">
                    <a:pos x="482" y="265"/>
                  </a:cxn>
                  <a:cxn ang="0">
                    <a:pos x="462" y="312"/>
                  </a:cxn>
                  <a:cxn ang="0">
                    <a:pos x="448" y="359"/>
                  </a:cxn>
                  <a:cxn ang="0">
                    <a:pos x="439" y="398"/>
                  </a:cxn>
                  <a:cxn ang="0">
                    <a:pos x="428" y="437"/>
                  </a:cxn>
                  <a:cxn ang="0">
                    <a:pos x="410" y="487"/>
                  </a:cxn>
                  <a:cxn ang="0">
                    <a:pos x="387" y="548"/>
                  </a:cxn>
                  <a:cxn ang="0">
                    <a:pos x="362" y="616"/>
                  </a:cxn>
                  <a:cxn ang="0">
                    <a:pos x="330" y="686"/>
                  </a:cxn>
                  <a:cxn ang="0">
                    <a:pos x="298" y="757"/>
                  </a:cxn>
                  <a:cxn ang="0">
                    <a:pos x="265" y="824"/>
                  </a:cxn>
                  <a:cxn ang="0">
                    <a:pos x="233" y="885"/>
                  </a:cxn>
                  <a:cxn ang="0">
                    <a:pos x="204" y="936"/>
                  </a:cxn>
                  <a:cxn ang="0">
                    <a:pos x="179" y="974"/>
                  </a:cxn>
                  <a:cxn ang="0">
                    <a:pos x="158" y="997"/>
                  </a:cxn>
                  <a:cxn ang="0">
                    <a:pos x="140" y="1017"/>
                  </a:cxn>
                  <a:cxn ang="0">
                    <a:pos x="120" y="1047"/>
                  </a:cxn>
                  <a:cxn ang="0">
                    <a:pos x="99" y="1078"/>
                  </a:cxn>
                  <a:cxn ang="0">
                    <a:pos x="79" y="1113"/>
                  </a:cxn>
                  <a:cxn ang="0">
                    <a:pos x="61" y="1149"/>
                  </a:cxn>
                  <a:cxn ang="0">
                    <a:pos x="42" y="1180"/>
                  </a:cxn>
                  <a:cxn ang="0">
                    <a:pos x="27" y="1211"/>
                  </a:cxn>
                  <a:cxn ang="0">
                    <a:pos x="15" y="1238"/>
                  </a:cxn>
                  <a:cxn ang="0">
                    <a:pos x="2" y="1262"/>
                  </a:cxn>
                  <a:cxn ang="0">
                    <a:pos x="76" y="1300"/>
                  </a:cxn>
                  <a:cxn ang="0">
                    <a:pos x="86" y="1277"/>
                  </a:cxn>
                  <a:cxn ang="0">
                    <a:pos x="99" y="1255"/>
                  </a:cxn>
                  <a:cxn ang="0">
                    <a:pos x="111" y="1227"/>
                  </a:cxn>
                  <a:cxn ang="0">
                    <a:pos x="126" y="1195"/>
                  </a:cxn>
                  <a:cxn ang="0">
                    <a:pos x="144" y="1159"/>
                  </a:cxn>
                  <a:cxn ang="0">
                    <a:pos x="161" y="1119"/>
                  </a:cxn>
                  <a:cxn ang="0">
                    <a:pos x="179" y="1078"/>
                  </a:cxn>
                  <a:cxn ang="0">
                    <a:pos x="197" y="1036"/>
                  </a:cxn>
                  <a:cxn ang="0">
                    <a:pos x="215" y="994"/>
                  </a:cxn>
                  <a:cxn ang="0">
                    <a:pos x="231" y="950"/>
                  </a:cxn>
                  <a:cxn ang="0">
                    <a:pos x="255" y="896"/>
                  </a:cxn>
                  <a:cxn ang="0">
                    <a:pos x="285" y="832"/>
                  </a:cxn>
                  <a:cxn ang="0">
                    <a:pos x="314" y="763"/>
                  </a:cxn>
                  <a:cxn ang="0">
                    <a:pos x="349" y="691"/>
                  </a:cxn>
                  <a:cxn ang="0">
                    <a:pos x="383" y="621"/>
                  </a:cxn>
                  <a:cxn ang="0">
                    <a:pos x="416" y="552"/>
                  </a:cxn>
                  <a:cxn ang="0">
                    <a:pos x="446" y="491"/>
                  </a:cxn>
                  <a:cxn ang="0">
                    <a:pos x="473" y="441"/>
                  </a:cxn>
                  <a:cxn ang="0">
                    <a:pos x="493" y="402"/>
                  </a:cxn>
                  <a:cxn ang="0">
                    <a:pos x="507" y="381"/>
                  </a:cxn>
                  <a:cxn ang="0">
                    <a:pos x="520" y="360"/>
                  </a:cxn>
                  <a:cxn ang="0">
                    <a:pos x="536" y="331"/>
                  </a:cxn>
                  <a:cxn ang="0">
                    <a:pos x="555" y="290"/>
                  </a:cxn>
                  <a:cxn ang="0">
                    <a:pos x="577" y="245"/>
                  </a:cxn>
                  <a:cxn ang="0">
                    <a:pos x="600" y="198"/>
                  </a:cxn>
                  <a:cxn ang="0">
                    <a:pos x="622" y="149"/>
                  </a:cxn>
                  <a:cxn ang="0">
                    <a:pos x="639" y="106"/>
                  </a:cxn>
                  <a:cxn ang="0">
                    <a:pos x="657" y="70"/>
                  </a:cxn>
                  <a:cxn ang="0">
                    <a:pos x="672" y="39"/>
                  </a:cxn>
                  <a:cxn ang="0">
                    <a:pos x="679" y="21"/>
                  </a:cxn>
                </a:cxnLst>
                <a:rect l="0" t="0" r="r" b="b"/>
                <a:pathLst>
                  <a:path w="681" h="1302">
                    <a:moveTo>
                      <a:pt x="598" y="0"/>
                    </a:moveTo>
                    <a:lnTo>
                      <a:pt x="597" y="0"/>
                    </a:lnTo>
                    <a:lnTo>
                      <a:pt x="595" y="3"/>
                    </a:lnTo>
                    <a:lnTo>
                      <a:pt x="593" y="6"/>
                    </a:lnTo>
                    <a:lnTo>
                      <a:pt x="591" y="12"/>
                    </a:lnTo>
                    <a:lnTo>
                      <a:pt x="589" y="14"/>
                    </a:lnTo>
                    <a:lnTo>
                      <a:pt x="588" y="17"/>
                    </a:lnTo>
                    <a:lnTo>
                      <a:pt x="586" y="20"/>
                    </a:lnTo>
                    <a:lnTo>
                      <a:pt x="584" y="26"/>
                    </a:lnTo>
                    <a:lnTo>
                      <a:pt x="582" y="31"/>
                    </a:lnTo>
                    <a:lnTo>
                      <a:pt x="579" y="34"/>
                    </a:lnTo>
                    <a:lnTo>
                      <a:pt x="577" y="39"/>
                    </a:lnTo>
                    <a:lnTo>
                      <a:pt x="575" y="45"/>
                    </a:lnTo>
                    <a:lnTo>
                      <a:pt x="573" y="50"/>
                    </a:lnTo>
                    <a:lnTo>
                      <a:pt x="570" y="56"/>
                    </a:lnTo>
                    <a:lnTo>
                      <a:pt x="566" y="62"/>
                    </a:lnTo>
                    <a:lnTo>
                      <a:pt x="564" y="68"/>
                    </a:lnTo>
                    <a:lnTo>
                      <a:pt x="561" y="75"/>
                    </a:lnTo>
                    <a:lnTo>
                      <a:pt x="559" y="81"/>
                    </a:lnTo>
                    <a:lnTo>
                      <a:pt x="555" y="87"/>
                    </a:lnTo>
                    <a:lnTo>
                      <a:pt x="554" y="95"/>
                    </a:lnTo>
                    <a:lnTo>
                      <a:pt x="550" y="101"/>
                    </a:lnTo>
                    <a:lnTo>
                      <a:pt x="546" y="109"/>
                    </a:lnTo>
                    <a:lnTo>
                      <a:pt x="543" y="117"/>
                    </a:lnTo>
                    <a:lnTo>
                      <a:pt x="539" y="123"/>
                    </a:lnTo>
                    <a:lnTo>
                      <a:pt x="536" y="132"/>
                    </a:lnTo>
                    <a:lnTo>
                      <a:pt x="534" y="140"/>
                    </a:lnTo>
                    <a:lnTo>
                      <a:pt x="528" y="148"/>
                    </a:lnTo>
                    <a:lnTo>
                      <a:pt x="527" y="156"/>
                    </a:lnTo>
                    <a:lnTo>
                      <a:pt x="523" y="164"/>
                    </a:lnTo>
                    <a:lnTo>
                      <a:pt x="520" y="171"/>
                    </a:lnTo>
                    <a:lnTo>
                      <a:pt x="516" y="179"/>
                    </a:lnTo>
                    <a:lnTo>
                      <a:pt x="512" y="187"/>
                    </a:lnTo>
                    <a:lnTo>
                      <a:pt x="507" y="198"/>
                    </a:lnTo>
                    <a:lnTo>
                      <a:pt x="505" y="206"/>
                    </a:lnTo>
                    <a:lnTo>
                      <a:pt x="502" y="213"/>
                    </a:lnTo>
                    <a:lnTo>
                      <a:pt x="498" y="223"/>
                    </a:lnTo>
                    <a:lnTo>
                      <a:pt x="494" y="231"/>
                    </a:lnTo>
                    <a:lnTo>
                      <a:pt x="493" y="238"/>
                    </a:lnTo>
                    <a:lnTo>
                      <a:pt x="487" y="246"/>
                    </a:lnTo>
                    <a:lnTo>
                      <a:pt x="486" y="256"/>
                    </a:lnTo>
                    <a:lnTo>
                      <a:pt x="482" y="265"/>
                    </a:lnTo>
                    <a:lnTo>
                      <a:pt x="478" y="273"/>
                    </a:lnTo>
                    <a:lnTo>
                      <a:pt x="475" y="281"/>
                    </a:lnTo>
                    <a:lnTo>
                      <a:pt x="473" y="290"/>
                    </a:lnTo>
                    <a:lnTo>
                      <a:pt x="468" y="296"/>
                    </a:lnTo>
                    <a:lnTo>
                      <a:pt x="466" y="304"/>
                    </a:lnTo>
                    <a:lnTo>
                      <a:pt x="462" y="312"/>
                    </a:lnTo>
                    <a:lnTo>
                      <a:pt x="460" y="320"/>
                    </a:lnTo>
                    <a:lnTo>
                      <a:pt x="457" y="327"/>
                    </a:lnTo>
                    <a:lnTo>
                      <a:pt x="457" y="335"/>
                    </a:lnTo>
                    <a:lnTo>
                      <a:pt x="453" y="343"/>
                    </a:lnTo>
                    <a:lnTo>
                      <a:pt x="452" y="351"/>
                    </a:lnTo>
                    <a:lnTo>
                      <a:pt x="448" y="359"/>
                    </a:lnTo>
                    <a:lnTo>
                      <a:pt x="446" y="366"/>
                    </a:lnTo>
                    <a:lnTo>
                      <a:pt x="444" y="371"/>
                    </a:lnTo>
                    <a:lnTo>
                      <a:pt x="443" y="379"/>
                    </a:lnTo>
                    <a:lnTo>
                      <a:pt x="443" y="385"/>
                    </a:lnTo>
                    <a:lnTo>
                      <a:pt x="439" y="391"/>
                    </a:lnTo>
                    <a:lnTo>
                      <a:pt x="439" y="398"/>
                    </a:lnTo>
                    <a:lnTo>
                      <a:pt x="439" y="404"/>
                    </a:lnTo>
                    <a:lnTo>
                      <a:pt x="435" y="409"/>
                    </a:lnTo>
                    <a:lnTo>
                      <a:pt x="434" y="415"/>
                    </a:lnTo>
                    <a:lnTo>
                      <a:pt x="432" y="421"/>
                    </a:lnTo>
                    <a:lnTo>
                      <a:pt x="430" y="429"/>
                    </a:lnTo>
                    <a:lnTo>
                      <a:pt x="428" y="437"/>
                    </a:lnTo>
                    <a:lnTo>
                      <a:pt x="426" y="445"/>
                    </a:lnTo>
                    <a:lnTo>
                      <a:pt x="423" y="452"/>
                    </a:lnTo>
                    <a:lnTo>
                      <a:pt x="421" y="462"/>
                    </a:lnTo>
                    <a:lnTo>
                      <a:pt x="417" y="470"/>
                    </a:lnTo>
                    <a:lnTo>
                      <a:pt x="414" y="477"/>
                    </a:lnTo>
                    <a:lnTo>
                      <a:pt x="410" y="487"/>
                    </a:lnTo>
                    <a:lnTo>
                      <a:pt x="407" y="498"/>
                    </a:lnTo>
                    <a:lnTo>
                      <a:pt x="403" y="507"/>
                    </a:lnTo>
                    <a:lnTo>
                      <a:pt x="400" y="516"/>
                    </a:lnTo>
                    <a:lnTo>
                      <a:pt x="398" y="527"/>
                    </a:lnTo>
                    <a:lnTo>
                      <a:pt x="392" y="538"/>
                    </a:lnTo>
                    <a:lnTo>
                      <a:pt x="387" y="548"/>
                    </a:lnTo>
                    <a:lnTo>
                      <a:pt x="383" y="558"/>
                    </a:lnTo>
                    <a:lnTo>
                      <a:pt x="380" y="569"/>
                    </a:lnTo>
                    <a:lnTo>
                      <a:pt x="375" y="582"/>
                    </a:lnTo>
                    <a:lnTo>
                      <a:pt x="371" y="593"/>
                    </a:lnTo>
                    <a:lnTo>
                      <a:pt x="366" y="605"/>
                    </a:lnTo>
                    <a:lnTo>
                      <a:pt x="362" y="616"/>
                    </a:lnTo>
                    <a:lnTo>
                      <a:pt x="355" y="627"/>
                    </a:lnTo>
                    <a:lnTo>
                      <a:pt x="349" y="640"/>
                    </a:lnTo>
                    <a:lnTo>
                      <a:pt x="346" y="651"/>
                    </a:lnTo>
                    <a:lnTo>
                      <a:pt x="341" y="663"/>
                    </a:lnTo>
                    <a:lnTo>
                      <a:pt x="335" y="676"/>
                    </a:lnTo>
                    <a:lnTo>
                      <a:pt x="330" y="686"/>
                    </a:lnTo>
                    <a:lnTo>
                      <a:pt x="326" y="699"/>
                    </a:lnTo>
                    <a:lnTo>
                      <a:pt x="321" y="710"/>
                    </a:lnTo>
                    <a:lnTo>
                      <a:pt x="314" y="722"/>
                    </a:lnTo>
                    <a:lnTo>
                      <a:pt x="310" y="733"/>
                    </a:lnTo>
                    <a:lnTo>
                      <a:pt x="303" y="746"/>
                    </a:lnTo>
                    <a:lnTo>
                      <a:pt x="298" y="757"/>
                    </a:lnTo>
                    <a:lnTo>
                      <a:pt x="292" y="769"/>
                    </a:lnTo>
                    <a:lnTo>
                      <a:pt x="287" y="780"/>
                    </a:lnTo>
                    <a:lnTo>
                      <a:pt x="281" y="791"/>
                    </a:lnTo>
                    <a:lnTo>
                      <a:pt x="276" y="802"/>
                    </a:lnTo>
                    <a:lnTo>
                      <a:pt x="271" y="813"/>
                    </a:lnTo>
                    <a:lnTo>
                      <a:pt x="265" y="824"/>
                    </a:lnTo>
                    <a:lnTo>
                      <a:pt x="260" y="835"/>
                    </a:lnTo>
                    <a:lnTo>
                      <a:pt x="255" y="844"/>
                    </a:lnTo>
                    <a:lnTo>
                      <a:pt x="249" y="855"/>
                    </a:lnTo>
                    <a:lnTo>
                      <a:pt x="244" y="866"/>
                    </a:lnTo>
                    <a:lnTo>
                      <a:pt x="238" y="874"/>
                    </a:lnTo>
                    <a:lnTo>
                      <a:pt x="233" y="885"/>
                    </a:lnTo>
                    <a:lnTo>
                      <a:pt x="228" y="896"/>
                    </a:lnTo>
                    <a:lnTo>
                      <a:pt x="224" y="903"/>
                    </a:lnTo>
                    <a:lnTo>
                      <a:pt x="219" y="911"/>
                    </a:lnTo>
                    <a:lnTo>
                      <a:pt x="215" y="919"/>
                    </a:lnTo>
                    <a:lnTo>
                      <a:pt x="210" y="928"/>
                    </a:lnTo>
                    <a:lnTo>
                      <a:pt x="204" y="936"/>
                    </a:lnTo>
                    <a:lnTo>
                      <a:pt x="199" y="944"/>
                    </a:lnTo>
                    <a:lnTo>
                      <a:pt x="195" y="950"/>
                    </a:lnTo>
                    <a:lnTo>
                      <a:pt x="192" y="958"/>
                    </a:lnTo>
                    <a:lnTo>
                      <a:pt x="188" y="964"/>
                    </a:lnTo>
                    <a:lnTo>
                      <a:pt x="183" y="969"/>
                    </a:lnTo>
                    <a:lnTo>
                      <a:pt x="179" y="974"/>
                    </a:lnTo>
                    <a:lnTo>
                      <a:pt x="176" y="980"/>
                    </a:lnTo>
                    <a:lnTo>
                      <a:pt x="172" y="983"/>
                    </a:lnTo>
                    <a:lnTo>
                      <a:pt x="170" y="988"/>
                    </a:lnTo>
                    <a:lnTo>
                      <a:pt x="165" y="991"/>
                    </a:lnTo>
                    <a:lnTo>
                      <a:pt x="161" y="996"/>
                    </a:lnTo>
                    <a:lnTo>
                      <a:pt x="158" y="997"/>
                    </a:lnTo>
                    <a:lnTo>
                      <a:pt x="156" y="1000"/>
                    </a:lnTo>
                    <a:lnTo>
                      <a:pt x="153" y="1003"/>
                    </a:lnTo>
                    <a:lnTo>
                      <a:pt x="149" y="1006"/>
                    </a:lnTo>
                    <a:lnTo>
                      <a:pt x="147" y="1011"/>
                    </a:lnTo>
                    <a:lnTo>
                      <a:pt x="144" y="1014"/>
                    </a:lnTo>
                    <a:lnTo>
                      <a:pt x="140" y="1017"/>
                    </a:lnTo>
                    <a:lnTo>
                      <a:pt x="138" y="1024"/>
                    </a:lnTo>
                    <a:lnTo>
                      <a:pt x="135" y="1027"/>
                    </a:lnTo>
                    <a:lnTo>
                      <a:pt x="131" y="1031"/>
                    </a:lnTo>
                    <a:lnTo>
                      <a:pt x="126" y="1036"/>
                    </a:lnTo>
                    <a:lnTo>
                      <a:pt x="124" y="1041"/>
                    </a:lnTo>
                    <a:lnTo>
                      <a:pt x="120" y="1047"/>
                    </a:lnTo>
                    <a:lnTo>
                      <a:pt x="117" y="1050"/>
                    </a:lnTo>
                    <a:lnTo>
                      <a:pt x="113" y="1058"/>
                    </a:lnTo>
                    <a:lnTo>
                      <a:pt x="111" y="1061"/>
                    </a:lnTo>
                    <a:lnTo>
                      <a:pt x="108" y="1066"/>
                    </a:lnTo>
                    <a:lnTo>
                      <a:pt x="102" y="1072"/>
                    </a:lnTo>
                    <a:lnTo>
                      <a:pt x="99" y="1078"/>
                    </a:lnTo>
                    <a:lnTo>
                      <a:pt x="97" y="1083"/>
                    </a:lnTo>
                    <a:lnTo>
                      <a:pt x="93" y="1089"/>
                    </a:lnTo>
                    <a:lnTo>
                      <a:pt x="90" y="1095"/>
                    </a:lnTo>
                    <a:lnTo>
                      <a:pt x="86" y="1100"/>
                    </a:lnTo>
                    <a:lnTo>
                      <a:pt x="83" y="1106"/>
                    </a:lnTo>
                    <a:lnTo>
                      <a:pt x="79" y="1113"/>
                    </a:lnTo>
                    <a:lnTo>
                      <a:pt x="76" y="1117"/>
                    </a:lnTo>
                    <a:lnTo>
                      <a:pt x="72" y="1124"/>
                    </a:lnTo>
                    <a:lnTo>
                      <a:pt x="70" y="1130"/>
                    </a:lnTo>
                    <a:lnTo>
                      <a:pt x="67" y="1136"/>
                    </a:lnTo>
                    <a:lnTo>
                      <a:pt x="63" y="1142"/>
                    </a:lnTo>
                    <a:lnTo>
                      <a:pt x="61" y="1149"/>
                    </a:lnTo>
                    <a:lnTo>
                      <a:pt x="58" y="1153"/>
                    </a:lnTo>
                    <a:lnTo>
                      <a:pt x="54" y="1159"/>
                    </a:lnTo>
                    <a:lnTo>
                      <a:pt x="52" y="1164"/>
                    </a:lnTo>
                    <a:lnTo>
                      <a:pt x="47" y="1170"/>
                    </a:lnTo>
                    <a:lnTo>
                      <a:pt x="45" y="1175"/>
                    </a:lnTo>
                    <a:lnTo>
                      <a:pt x="42" y="1180"/>
                    </a:lnTo>
                    <a:lnTo>
                      <a:pt x="40" y="1186"/>
                    </a:lnTo>
                    <a:lnTo>
                      <a:pt x="36" y="1192"/>
                    </a:lnTo>
                    <a:lnTo>
                      <a:pt x="34" y="1197"/>
                    </a:lnTo>
                    <a:lnTo>
                      <a:pt x="31" y="1202"/>
                    </a:lnTo>
                    <a:lnTo>
                      <a:pt x="29" y="1206"/>
                    </a:lnTo>
                    <a:lnTo>
                      <a:pt x="27" y="1211"/>
                    </a:lnTo>
                    <a:lnTo>
                      <a:pt x="24" y="1216"/>
                    </a:lnTo>
                    <a:lnTo>
                      <a:pt x="22" y="1220"/>
                    </a:lnTo>
                    <a:lnTo>
                      <a:pt x="20" y="1225"/>
                    </a:lnTo>
                    <a:lnTo>
                      <a:pt x="18" y="1230"/>
                    </a:lnTo>
                    <a:lnTo>
                      <a:pt x="16" y="1233"/>
                    </a:lnTo>
                    <a:lnTo>
                      <a:pt x="15" y="1238"/>
                    </a:lnTo>
                    <a:lnTo>
                      <a:pt x="11" y="1241"/>
                    </a:lnTo>
                    <a:lnTo>
                      <a:pt x="9" y="1244"/>
                    </a:lnTo>
                    <a:lnTo>
                      <a:pt x="9" y="1247"/>
                    </a:lnTo>
                    <a:lnTo>
                      <a:pt x="6" y="1253"/>
                    </a:lnTo>
                    <a:lnTo>
                      <a:pt x="4" y="1259"/>
                    </a:lnTo>
                    <a:lnTo>
                      <a:pt x="2" y="1262"/>
                    </a:lnTo>
                    <a:lnTo>
                      <a:pt x="0" y="1266"/>
                    </a:lnTo>
                    <a:lnTo>
                      <a:pt x="0" y="1269"/>
                    </a:lnTo>
                    <a:lnTo>
                      <a:pt x="0" y="1269"/>
                    </a:lnTo>
                    <a:lnTo>
                      <a:pt x="76" y="1302"/>
                    </a:lnTo>
                    <a:lnTo>
                      <a:pt x="76" y="1300"/>
                    </a:lnTo>
                    <a:lnTo>
                      <a:pt x="76" y="1300"/>
                    </a:lnTo>
                    <a:lnTo>
                      <a:pt x="77" y="1295"/>
                    </a:lnTo>
                    <a:lnTo>
                      <a:pt x="79" y="1294"/>
                    </a:lnTo>
                    <a:lnTo>
                      <a:pt x="81" y="1289"/>
                    </a:lnTo>
                    <a:lnTo>
                      <a:pt x="84" y="1283"/>
                    </a:lnTo>
                    <a:lnTo>
                      <a:pt x="86" y="1280"/>
                    </a:lnTo>
                    <a:lnTo>
                      <a:pt x="86" y="1277"/>
                    </a:lnTo>
                    <a:lnTo>
                      <a:pt x="88" y="1273"/>
                    </a:lnTo>
                    <a:lnTo>
                      <a:pt x="90" y="1272"/>
                    </a:lnTo>
                    <a:lnTo>
                      <a:pt x="92" y="1269"/>
                    </a:lnTo>
                    <a:lnTo>
                      <a:pt x="93" y="1264"/>
                    </a:lnTo>
                    <a:lnTo>
                      <a:pt x="95" y="1259"/>
                    </a:lnTo>
                    <a:lnTo>
                      <a:pt x="99" y="1255"/>
                    </a:lnTo>
                    <a:lnTo>
                      <a:pt x="99" y="1250"/>
                    </a:lnTo>
                    <a:lnTo>
                      <a:pt x="102" y="1245"/>
                    </a:lnTo>
                    <a:lnTo>
                      <a:pt x="104" y="1241"/>
                    </a:lnTo>
                    <a:lnTo>
                      <a:pt x="108" y="1238"/>
                    </a:lnTo>
                    <a:lnTo>
                      <a:pt x="108" y="1233"/>
                    </a:lnTo>
                    <a:lnTo>
                      <a:pt x="111" y="1227"/>
                    </a:lnTo>
                    <a:lnTo>
                      <a:pt x="111" y="1222"/>
                    </a:lnTo>
                    <a:lnTo>
                      <a:pt x="115" y="1217"/>
                    </a:lnTo>
                    <a:lnTo>
                      <a:pt x="117" y="1211"/>
                    </a:lnTo>
                    <a:lnTo>
                      <a:pt x="122" y="1206"/>
                    </a:lnTo>
                    <a:lnTo>
                      <a:pt x="124" y="1202"/>
                    </a:lnTo>
                    <a:lnTo>
                      <a:pt x="126" y="1195"/>
                    </a:lnTo>
                    <a:lnTo>
                      <a:pt x="129" y="1188"/>
                    </a:lnTo>
                    <a:lnTo>
                      <a:pt x="133" y="1183"/>
                    </a:lnTo>
                    <a:lnTo>
                      <a:pt x="135" y="1177"/>
                    </a:lnTo>
                    <a:lnTo>
                      <a:pt x="138" y="1170"/>
                    </a:lnTo>
                    <a:lnTo>
                      <a:pt x="140" y="1164"/>
                    </a:lnTo>
                    <a:lnTo>
                      <a:pt x="144" y="1159"/>
                    </a:lnTo>
                    <a:lnTo>
                      <a:pt x="145" y="1152"/>
                    </a:lnTo>
                    <a:lnTo>
                      <a:pt x="149" y="1145"/>
                    </a:lnTo>
                    <a:lnTo>
                      <a:pt x="153" y="1139"/>
                    </a:lnTo>
                    <a:lnTo>
                      <a:pt x="154" y="1131"/>
                    </a:lnTo>
                    <a:lnTo>
                      <a:pt x="158" y="1125"/>
                    </a:lnTo>
                    <a:lnTo>
                      <a:pt x="161" y="1119"/>
                    </a:lnTo>
                    <a:lnTo>
                      <a:pt x="163" y="1111"/>
                    </a:lnTo>
                    <a:lnTo>
                      <a:pt x="169" y="1105"/>
                    </a:lnTo>
                    <a:lnTo>
                      <a:pt x="170" y="1099"/>
                    </a:lnTo>
                    <a:lnTo>
                      <a:pt x="174" y="1092"/>
                    </a:lnTo>
                    <a:lnTo>
                      <a:pt x="176" y="1085"/>
                    </a:lnTo>
                    <a:lnTo>
                      <a:pt x="179" y="1078"/>
                    </a:lnTo>
                    <a:lnTo>
                      <a:pt x="183" y="1069"/>
                    </a:lnTo>
                    <a:lnTo>
                      <a:pt x="185" y="1064"/>
                    </a:lnTo>
                    <a:lnTo>
                      <a:pt x="188" y="1058"/>
                    </a:lnTo>
                    <a:lnTo>
                      <a:pt x="192" y="1049"/>
                    </a:lnTo>
                    <a:lnTo>
                      <a:pt x="194" y="1042"/>
                    </a:lnTo>
                    <a:lnTo>
                      <a:pt x="197" y="1036"/>
                    </a:lnTo>
                    <a:lnTo>
                      <a:pt x="199" y="1028"/>
                    </a:lnTo>
                    <a:lnTo>
                      <a:pt x="203" y="1021"/>
                    </a:lnTo>
                    <a:lnTo>
                      <a:pt x="206" y="1014"/>
                    </a:lnTo>
                    <a:lnTo>
                      <a:pt x="210" y="1006"/>
                    </a:lnTo>
                    <a:lnTo>
                      <a:pt x="212" y="1000"/>
                    </a:lnTo>
                    <a:lnTo>
                      <a:pt x="215" y="994"/>
                    </a:lnTo>
                    <a:lnTo>
                      <a:pt x="219" y="988"/>
                    </a:lnTo>
                    <a:lnTo>
                      <a:pt x="221" y="980"/>
                    </a:lnTo>
                    <a:lnTo>
                      <a:pt x="222" y="972"/>
                    </a:lnTo>
                    <a:lnTo>
                      <a:pt x="226" y="966"/>
                    </a:lnTo>
                    <a:lnTo>
                      <a:pt x="228" y="958"/>
                    </a:lnTo>
                    <a:lnTo>
                      <a:pt x="231" y="950"/>
                    </a:lnTo>
                    <a:lnTo>
                      <a:pt x="235" y="941"/>
                    </a:lnTo>
                    <a:lnTo>
                      <a:pt x="238" y="933"/>
                    </a:lnTo>
                    <a:lnTo>
                      <a:pt x="244" y="922"/>
                    </a:lnTo>
                    <a:lnTo>
                      <a:pt x="247" y="914"/>
                    </a:lnTo>
                    <a:lnTo>
                      <a:pt x="251" y="905"/>
                    </a:lnTo>
                    <a:lnTo>
                      <a:pt x="255" y="896"/>
                    </a:lnTo>
                    <a:lnTo>
                      <a:pt x="260" y="885"/>
                    </a:lnTo>
                    <a:lnTo>
                      <a:pt x="264" y="874"/>
                    </a:lnTo>
                    <a:lnTo>
                      <a:pt x="269" y="864"/>
                    </a:lnTo>
                    <a:lnTo>
                      <a:pt x="274" y="854"/>
                    </a:lnTo>
                    <a:lnTo>
                      <a:pt x="278" y="843"/>
                    </a:lnTo>
                    <a:lnTo>
                      <a:pt x="285" y="832"/>
                    </a:lnTo>
                    <a:lnTo>
                      <a:pt x="289" y="821"/>
                    </a:lnTo>
                    <a:lnTo>
                      <a:pt x="294" y="808"/>
                    </a:lnTo>
                    <a:lnTo>
                      <a:pt x="299" y="797"/>
                    </a:lnTo>
                    <a:lnTo>
                      <a:pt x="305" y="786"/>
                    </a:lnTo>
                    <a:lnTo>
                      <a:pt x="310" y="774"/>
                    </a:lnTo>
                    <a:lnTo>
                      <a:pt x="314" y="763"/>
                    </a:lnTo>
                    <a:lnTo>
                      <a:pt x="323" y="750"/>
                    </a:lnTo>
                    <a:lnTo>
                      <a:pt x="326" y="740"/>
                    </a:lnTo>
                    <a:lnTo>
                      <a:pt x="332" y="727"/>
                    </a:lnTo>
                    <a:lnTo>
                      <a:pt x="337" y="715"/>
                    </a:lnTo>
                    <a:lnTo>
                      <a:pt x="344" y="702"/>
                    </a:lnTo>
                    <a:lnTo>
                      <a:pt x="349" y="691"/>
                    </a:lnTo>
                    <a:lnTo>
                      <a:pt x="355" y="679"/>
                    </a:lnTo>
                    <a:lnTo>
                      <a:pt x="362" y="668"/>
                    </a:lnTo>
                    <a:lnTo>
                      <a:pt x="367" y="655"/>
                    </a:lnTo>
                    <a:lnTo>
                      <a:pt x="373" y="644"/>
                    </a:lnTo>
                    <a:lnTo>
                      <a:pt x="376" y="632"/>
                    </a:lnTo>
                    <a:lnTo>
                      <a:pt x="383" y="621"/>
                    </a:lnTo>
                    <a:lnTo>
                      <a:pt x="389" y="608"/>
                    </a:lnTo>
                    <a:lnTo>
                      <a:pt x="394" y="598"/>
                    </a:lnTo>
                    <a:lnTo>
                      <a:pt x="400" y="587"/>
                    </a:lnTo>
                    <a:lnTo>
                      <a:pt x="405" y="574"/>
                    </a:lnTo>
                    <a:lnTo>
                      <a:pt x="410" y="563"/>
                    </a:lnTo>
                    <a:lnTo>
                      <a:pt x="416" y="552"/>
                    </a:lnTo>
                    <a:lnTo>
                      <a:pt x="421" y="543"/>
                    </a:lnTo>
                    <a:lnTo>
                      <a:pt x="426" y="532"/>
                    </a:lnTo>
                    <a:lnTo>
                      <a:pt x="430" y="521"/>
                    </a:lnTo>
                    <a:lnTo>
                      <a:pt x="437" y="512"/>
                    </a:lnTo>
                    <a:lnTo>
                      <a:pt x="441" y="502"/>
                    </a:lnTo>
                    <a:lnTo>
                      <a:pt x="446" y="491"/>
                    </a:lnTo>
                    <a:lnTo>
                      <a:pt x="452" y="482"/>
                    </a:lnTo>
                    <a:lnTo>
                      <a:pt x="457" y="474"/>
                    </a:lnTo>
                    <a:lnTo>
                      <a:pt x="459" y="465"/>
                    </a:lnTo>
                    <a:lnTo>
                      <a:pt x="464" y="457"/>
                    </a:lnTo>
                    <a:lnTo>
                      <a:pt x="468" y="449"/>
                    </a:lnTo>
                    <a:lnTo>
                      <a:pt x="473" y="441"/>
                    </a:lnTo>
                    <a:lnTo>
                      <a:pt x="477" y="434"/>
                    </a:lnTo>
                    <a:lnTo>
                      <a:pt x="480" y="427"/>
                    </a:lnTo>
                    <a:lnTo>
                      <a:pt x="484" y="420"/>
                    </a:lnTo>
                    <a:lnTo>
                      <a:pt x="487" y="413"/>
                    </a:lnTo>
                    <a:lnTo>
                      <a:pt x="491" y="407"/>
                    </a:lnTo>
                    <a:lnTo>
                      <a:pt x="493" y="402"/>
                    </a:lnTo>
                    <a:lnTo>
                      <a:pt x="496" y="398"/>
                    </a:lnTo>
                    <a:lnTo>
                      <a:pt x="498" y="393"/>
                    </a:lnTo>
                    <a:lnTo>
                      <a:pt x="502" y="388"/>
                    </a:lnTo>
                    <a:lnTo>
                      <a:pt x="502" y="387"/>
                    </a:lnTo>
                    <a:lnTo>
                      <a:pt x="505" y="382"/>
                    </a:lnTo>
                    <a:lnTo>
                      <a:pt x="507" y="381"/>
                    </a:lnTo>
                    <a:lnTo>
                      <a:pt x="511" y="379"/>
                    </a:lnTo>
                    <a:lnTo>
                      <a:pt x="511" y="376"/>
                    </a:lnTo>
                    <a:lnTo>
                      <a:pt x="514" y="371"/>
                    </a:lnTo>
                    <a:lnTo>
                      <a:pt x="516" y="368"/>
                    </a:lnTo>
                    <a:lnTo>
                      <a:pt x="518" y="365"/>
                    </a:lnTo>
                    <a:lnTo>
                      <a:pt x="520" y="360"/>
                    </a:lnTo>
                    <a:lnTo>
                      <a:pt x="521" y="356"/>
                    </a:lnTo>
                    <a:lnTo>
                      <a:pt x="525" y="351"/>
                    </a:lnTo>
                    <a:lnTo>
                      <a:pt x="528" y="346"/>
                    </a:lnTo>
                    <a:lnTo>
                      <a:pt x="530" y="340"/>
                    </a:lnTo>
                    <a:lnTo>
                      <a:pt x="534" y="335"/>
                    </a:lnTo>
                    <a:lnTo>
                      <a:pt x="536" y="331"/>
                    </a:lnTo>
                    <a:lnTo>
                      <a:pt x="539" y="323"/>
                    </a:lnTo>
                    <a:lnTo>
                      <a:pt x="543" y="317"/>
                    </a:lnTo>
                    <a:lnTo>
                      <a:pt x="545" y="310"/>
                    </a:lnTo>
                    <a:lnTo>
                      <a:pt x="550" y="304"/>
                    </a:lnTo>
                    <a:lnTo>
                      <a:pt x="552" y="296"/>
                    </a:lnTo>
                    <a:lnTo>
                      <a:pt x="555" y="290"/>
                    </a:lnTo>
                    <a:lnTo>
                      <a:pt x="559" y="282"/>
                    </a:lnTo>
                    <a:lnTo>
                      <a:pt x="564" y="276"/>
                    </a:lnTo>
                    <a:lnTo>
                      <a:pt x="566" y="268"/>
                    </a:lnTo>
                    <a:lnTo>
                      <a:pt x="570" y="260"/>
                    </a:lnTo>
                    <a:lnTo>
                      <a:pt x="573" y="251"/>
                    </a:lnTo>
                    <a:lnTo>
                      <a:pt x="577" y="245"/>
                    </a:lnTo>
                    <a:lnTo>
                      <a:pt x="580" y="237"/>
                    </a:lnTo>
                    <a:lnTo>
                      <a:pt x="584" y="229"/>
                    </a:lnTo>
                    <a:lnTo>
                      <a:pt x="589" y="220"/>
                    </a:lnTo>
                    <a:lnTo>
                      <a:pt x="593" y="213"/>
                    </a:lnTo>
                    <a:lnTo>
                      <a:pt x="597" y="206"/>
                    </a:lnTo>
                    <a:lnTo>
                      <a:pt x="600" y="198"/>
                    </a:lnTo>
                    <a:lnTo>
                      <a:pt x="604" y="189"/>
                    </a:lnTo>
                    <a:lnTo>
                      <a:pt x="607" y="182"/>
                    </a:lnTo>
                    <a:lnTo>
                      <a:pt x="611" y="174"/>
                    </a:lnTo>
                    <a:lnTo>
                      <a:pt x="614" y="167"/>
                    </a:lnTo>
                    <a:lnTo>
                      <a:pt x="618" y="159"/>
                    </a:lnTo>
                    <a:lnTo>
                      <a:pt x="622" y="149"/>
                    </a:lnTo>
                    <a:lnTo>
                      <a:pt x="625" y="142"/>
                    </a:lnTo>
                    <a:lnTo>
                      <a:pt x="629" y="135"/>
                    </a:lnTo>
                    <a:lnTo>
                      <a:pt x="631" y="128"/>
                    </a:lnTo>
                    <a:lnTo>
                      <a:pt x="636" y="121"/>
                    </a:lnTo>
                    <a:lnTo>
                      <a:pt x="638" y="114"/>
                    </a:lnTo>
                    <a:lnTo>
                      <a:pt x="639" y="106"/>
                    </a:lnTo>
                    <a:lnTo>
                      <a:pt x="645" y="100"/>
                    </a:lnTo>
                    <a:lnTo>
                      <a:pt x="647" y="93"/>
                    </a:lnTo>
                    <a:lnTo>
                      <a:pt x="650" y="85"/>
                    </a:lnTo>
                    <a:lnTo>
                      <a:pt x="652" y="79"/>
                    </a:lnTo>
                    <a:lnTo>
                      <a:pt x="654" y="75"/>
                    </a:lnTo>
                    <a:lnTo>
                      <a:pt x="657" y="70"/>
                    </a:lnTo>
                    <a:lnTo>
                      <a:pt x="659" y="62"/>
                    </a:lnTo>
                    <a:lnTo>
                      <a:pt x="663" y="57"/>
                    </a:lnTo>
                    <a:lnTo>
                      <a:pt x="665" y="51"/>
                    </a:lnTo>
                    <a:lnTo>
                      <a:pt x="666" y="48"/>
                    </a:lnTo>
                    <a:lnTo>
                      <a:pt x="670" y="43"/>
                    </a:lnTo>
                    <a:lnTo>
                      <a:pt x="672" y="39"/>
                    </a:lnTo>
                    <a:lnTo>
                      <a:pt x="672" y="36"/>
                    </a:lnTo>
                    <a:lnTo>
                      <a:pt x="675" y="32"/>
                    </a:lnTo>
                    <a:lnTo>
                      <a:pt x="675" y="29"/>
                    </a:lnTo>
                    <a:lnTo>
                      <a:pt x="675" y="26"/>
                    </a:lnTo>
                    <a:lnTo>
                      <a:pt x="677" y="23"/>
                    </a:lnTo>
                    <a:lnTo>
                      <a:pt x="679" y="21"/>
                    </a:lnTo>
                    <a:lnTo>
                      <a:pt x="681" y="20"/>
                    </a:lnTo>
                    <a:lnTo>
                      <a:pt x="681" y="18"/>
                    </a:lnTo>
                    <a:lnTo>
                      <a:pt x="598" y="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1" name="Freeform 15"/>
              <p:cNvSpPr>
                <a:spLocks/>
              </p:cNvSpPr>
              <p:nvPr/>
            </p:nvSpPr>
            <p:spPr bwMode="auto">
              <a:xfrm>
                <a:off x="3182" y="2133"/>
                <a:ext cx="762" cy="1422"/>
              </a:xfrm>
              <a:custGeom>
                <a:avLst/>
                <a:gdLst/>
                <a:ahLst/>
                <a:cxnLst>
                  <a:cxn ang="0">
                    <a:pos x="646" y="16"/>
                  </a:cxn>
                  <a:cxn ang="0">
                    <a:pos x="632" y="50"/>
                  </a:cxn>
                  <a:cxn ang="0">
                    <a:pos x="610" y="98"/>
                  </a:cxn>
                  <a:cxn ang="0">
                    <a:pos x="589" y="159"/>
                  </a:cxn>
                  <a:cxn ang="0">
                    <a:pos x="565" y="228"/>
                  </a:cxn>
                  <a:cxn ang="0">
                    <a:pos x="539" y="297"/>
                  </a:cxn>
                  <a:cxn ang="0">
                    <a:pos x="515" y="365"/>
                  </a:cxn>
                  <a:cxn ang="0">
                    <a:pos x="496" y="426"/>
                  </a:cxn>
                  <a:cxn ang="0">
                    <a:pos x="483" y="476"/>
                  </a:cxn>
                  <a:cxn ang="0">
                    <a:pos x="465" y="526"/>
                  </a:cxn>
                  <a:cxn ang="0">
                    <a:pos x="444" y="584"/>
                  </a:cxn>
                  <a:cxn ang="0">
                    <a:pos x="413" y="649"/>
                  </a:cxn>
                  <a:cxn ang="0">
                    <a:pos x="381" y="721"/>
                  </a:cxn>
                  <a:cxn ang="0">
                    <a:pos x="347" y="791"/>
                  </a:cxn>
                  <a:cxn ang="0">
                    <a:pos x="313" y="857"/>
                  </a:cxn>
                  <a:cxn ang="0">
                    <a:pos x="283" y="918"/>
                  </a:cxn>
                  <a:cxn ang="0">
                    <a:pos x="256" y="969"/>
                  </a:cxn>
                  <a:cxn ang="0">
                    <a:pos x="234" y="1007"/>
                  </a:cxn>
                  <a:cxn ang="0">
                    <a:pos x="216" y="1038"/>
                  </a:cxn>
                  <a:cxn ang="0">
                    <a:pos x="191" y="1077"/>
                  </a:cxn>
                  <a:cxn ang="0">
                    <a:pos x="163" y="1121"/>
                  </a:cxn>
                  <a:cxn ang="0">
                    <a:pos x="132" y="1166"/>
                  </a:cxn>
                  <a:cxn ang="0">
                    <a:pos x="102" y="1214"/>
                  </a:cxn>
                  <a:cxn ang="0">
                    <a:pos x="70" y="1263"/>
                  </a:cxn>
                  <a:cxn ang="0">
                    <a:pos x="43" y="1308"/>
                  </a:cxn>
                  <a:cxn ang="0">
                    <a:pos x="19" y="1347"/>
                  </a:cxn>
                  <a:cxn ang="0">
                    <a:pos x="2" y="1380"/>
                  </a:cxn>
                  <a:cxn ang="0">
                    <a:pos x="87" y="1413"/>
                  </a:cxn>
                  <a:cxn ang="0">
                    <a:pos x="100" y="1386"/>
                  </a:cxn>
                  <a:cxn ang="0">
                    <a:pos x="120" y="1344"/>
                  </a:cxn>
                  <a:cxn ang="0">
                    <a:pos x="145" y="1291"/>
                  </a:cxn>
                  <a:cxn ang="0">
                    <a:pos x="175" y="1229"/>
                  </a:cxn>
                  <a:cxn ang="0">
                    <a:pos x="206" y="1163"/>
                  </a:cxn>
                  <a:cxn ang="0">
                    <a:pos x="234" y="1099"/>
                  </a:cxn>
                  <a:cxn ang="0">
                    <a:pos x="263" y="1035"/>
                  </a:cxn>
                  <a:cxn ang="0">
                    <a:pos x="288" y="979"/>
                  </a:cxn>
                  <a:cxn ang="0">
                    <a:pos x="308" y="926"/>
                  </a:cxn>
                  <a:cxn ang="0">
                    <a:pos x="336" y="863"/>
                  </a:cxn>
                  <a:cxn ang="0">
                    <a:pos x="369" y="793"/>
                  </a:cxn>
                  <a:cxn ang="0">
                    <a:pos x="404" y="718"/>
                  </a:cxn>
                  <a:cxn ang="0">
                    <a:pos x="442" y="645"/>
                  </a:cxn>
                  <a:cxn ang="0">
                    <a:pos x="480" y="573"/>
                  </a:cxn>
                  <a:cxn ang="0">
                    <a:pos x="512" y="510"/>
                  </a:cxn>
                  <a:cxn ang="0">
                    <a:pos x="542" y="457"/>
                  </a:cxn>
                  <a:cxn ang="0">
                    <a:pos x="564" y="418"/>
                  </a:cxn>
                  <a:cxn ang="0">
                    <a:pos x="580" y="392"/>
                  </a:cxn>
                  <a:cxn ang="0">
                    <a:pos x="601" y="351"/>
                  </a:cxn>
                  <a:cxn ang="0">
                    <a:pos x="630" y="304"/>
                  </a:cxn>
                  <a:cxn ang="0">
                    <a:pos x="657" y="250"/>
                  </a:cxn>
                  <a:cxn ang="0">
                    <a:pos x="687" y="194"/>
                  </a:cxn>
                  <a:cxn ang="0">
                    <a:pos x="714" y="137"/>
                  </a:cxn>
                  <a:cxn ang="0">
                    <a:pos x="736" y="91"/>
                  </a:cxn>
                  <a:cxn ang="0">
                    <a:pos x="753" y="50"/>
                  </a:cxn>
                  <a:cxn ang="0">
                    <a:pos x="762" y="28"/>
                  </a:cxn>
                  <a:cxn ang="0">
                    <a:pos x="739" y="9"/>
                  </a:cxn>
                  <a:cxn ang="0">
                    <a:pos x="712" y="3"/>
                  </a:cxn>
                  <a:cxn ang="0">
                    <a:pos x="684" y="0"/>
                  </a:cxn>
                </a:cxnLst>
                <a:rect l="0" t="0" r="r" b="b"/>
                <a:pathLst>
                  <a:path w="762" h="1422">
                    <a:moveTo>
                      <a:pt x="651" y="0"/>
                    </a:moveTo>
                    <a:lnTo>
                      <a:pt x="651" y="0"/>
                    </a:lnTo>
                    <a:lnTo>
                      <a:pt x="650" y="3"/>
                    </a:lnTo>
                    <a:lnTo>
                      <a:pt x="648" y="5"/>
                    </a:lnTo>
                    <a:lnTo>
                      <a:pt x="646" y="8"/>
                    </a:lnTo>
                    <a:lnTo>
                      <a:pt x="646" y="11"/>
                    </a:lnTo>
                    <a:lnTo>
                      <a:pt x="646" y="16"/>
                    </a:lnTo>
                    <a:lnTo>
                      <a:pt x="642" y="17"/>
                    </a:lnTo>
                    <a:lnTo>
                      <a:pt x="641" y="22"/>
                    </a:lnTo>
                    <a:lnTo>
                      <a:pt x="639" y="27"/>
                    </a:lnTo>
                    <a:lnTo>
                      <a:pt x="637" y="33"/>
                    </a:lnTo>
                    <a:lnTo>
                      <a:pt x="637" y="37"/>
                    </a:lnTo>
                    <a:lnTo>
                      <a:pt x="634" y="42"/>
                    </a:lnTo>
                    <a:lnTo>
                      <a:pt x="632" y="50"/>
                    </a:lnTo>
                    <a:lnTo>
                      <a:pt x="630" y="56"/>
                    </a:lnTo>
                    <a:lnTo>
                      <a:pt x="626" y="61"/>
                    </a:lnTo>
                    <a:lnTo>
                      <a:pt x="623" y="69"/>
                    </a:lnTo>
                    <a:lnTo>
                      <a:pt x="619" y="75"/>
                    </a:lnTo>
                    <a:lnTo>
                      <a:pt x="617" y="83"/>
                    </a:lnTo>
                    <a:lnTo>
                      <a:pt x="616" y="92"/>
                    </a:lnTo>
                    <a:lnTo>
                      <a:pt x="610" y="98"/>
                    </a:lnTo>
                    <a:lnTo>
                      <a:pt x="608" y="106"/>
                    </a:lnTo>
                    <a:lnTo>
                      <a:pt x="605" y="116"/>
                    </a:lnTo>
                    <a:lnTo>
                      <a:pt x="601" y="123"/>
                    </a:lnTo>
                    <a:lnTo>
                      <a:pt x="600" y="133"/>
                    </a:lnTo>
                    <a:lnTo>
                      <a:pt x="596" y="140"/>
                    </a:lnTo>
                    <a:lnTo>
                      <a:pt x="592" y="150"/>
                    </a:lnTo>
                    <a:lnTo>
                      <a:pt x="589" y="159"/>
                    </a:lnTo>
                    <a:lnTo>
                      <a:pt x="587" y="169"/>
                    </a:lnTo>
                    <a:lnTo>
                      <a:pt x="583" y="180"/>
                    </a:lnTo>
                    <a:lnTo>
                      <a:pt x="580" y="189"/>
                    </a:lnTo>
                    <a:lnTo>
                      <a:pt x="576" y="198"/>
                    </a:lnTo>
                    <a:lnTo>
                      <a:pt x="573" y="208"/>
                    </a:lnTo>
                    <a:lnTo>
                      <a:pt x="569" y="219"/>
                    </a:lnTo>
                    <a:lnTo>
                      <a:pt x="565" y="228"/>
                    </a:lnTo>
                    <a:lnTo>
                      <a:pt x="560" y="237"/>
                    </a:lnTo>
                    <a:lnTo>
                      <a:pt x="557" y="247"/>
                    </a:lnTo>
                    <a:lnTo>
                      <a:pt x="553" y="258"/>
                    </a:lnTo>
                    <a:lnTo>
                      <a:pt x="551" y="269"/>
                    </a:lnTo>
                    <a:lnTo>
                      <a:pt x="548" y="276"/>
                    </a:lnTo>
                    <a:lnTo>
                      <a:pt x="542" y="287"/>
                    </a:lnTo>
                    <a:lnTo>
                      <a:pt x="539" y="297"/>
                    </a:lnTo>
                    <a:lnTo>
                      <a:pt x="535" y="308"/>
                    </a:lnTo>
                    <a:lnTo>
                      <a:pt x="531" y="317"/>
                    </a:lnTo>
                    <a:lnTo>
                      <a:pt x="530" y="328"/>
                    </a:lnTo>
                    <a:lnTo>
                      <a:pt x="526" y="336"/>
                    </a:lnTo>
                    <a:lnTo>
                      <a:pt x="523" y="347"/>
                    </a:lnTo>
                    <a:lnTo>
                      <a:pt x="519" y="356"/>
                    </a:lnTo>
                    <a:lnTo>
                      <a:pt x="515" y="365"/>
                    </a:lnTo>
                    <a:lnTo>
                      <a:pt x="514" y="375"/>
                    </a:lnTo>
                    <a:lnTo>
                      <a:pt x="510" y="382"/>
                    </a:lnTo>
                    <a:lnTo>
                      <a:pt x="506" y="392"/>
                    </a:lnTo>
                    <a:lnTo>
                      <a:pt x="503" y="401"/>
                    </a:lnTo>
                    <a:lnTo>
                      <a:pt x="501" y="409"/>
                    </a:lnTo>
                    <a:lnTo>
                      <a:pt x="499" y="418"/>
                    </a:lnTo>
                    <a:lnTo>
                      <a:pt x="496" y="426"/>
                    </a:lnTo>
                    <a:lnTo>
                      <a:pt x="494" y="434"/>
                    </a:lnTo>
                    <a:lnTo>
                      <a:pt x="492" y="442"/>
                    </a:lnTo>
                    <a:lnTo>
                      <a:pt x="489" y="450"/>
                    </a:lnTo>
                    <a:lnTo>
                      <a:pt x="487" y="456"/>
                    </a:lnTo>
                    <a:lnTo>
                      <a:pt x="485" y="464"/>
                    </a:lnTo>
                    <a:lnTo>
                      <a:pt x="485" y="470"/>
                    </a:lnTo>
                    <a:lnTo>
                      <a:pt x="483" y="476"/>
                    </a:lnTo>
                    <a:lnTo>
                      <a:pt x="480" y="482"/>
                    </a:lnTo>
                    <a:lnTo>
                      <a:pt x="480" y="489"/>
                    </a:lnTo>
                    <a:lnTo>
                      <a:pt x="476" y="495"/>
                    </a:lnTo>
                    <a:lnTo>
                      <a:pt x="474" y="503"/>
                    </a:lnTo>
                    <a:lnTo>
                      <a:pt x="471" y="509"/>
                    </a:lnTo>
                    <a:lnTo>
                      <a:pt x="467" y="517"/>
                    </a:lnTo>
                    <a:lnTo>
                      <a:pt x="465" y="526"/>
                    </a:lnTo>
                    <a:lnTo>
                      <a:pt x="463" y="534"/>
                    </a:lnTo>
                    <a:lnTo>
                      <a:pt x="458" y="540"/>
                    </a:lnTo>
                    <a:lnTo>
                      <a:pt x="456" y="548"/>
                    </a:lnTo>
                    <a:lnTo>
                      <a:pt x="453" y="557"/>
                    </a:lnTo>
                    <a:lnTo>
                      <a:pt x="449" y="567"/>
                    </a:lnTo>
                    <a:lnTo>
                      <a:pt x="446" y="574"/>
                    </a:lnTo>
                    <a:lnTo>
                      <a:pt x="444" y="584"/>
                    </a:lnTo>
                    <a:lnTo>
                      <a:pt x="440" y="593"/>
                    </a:lnTo>
                    <a:lnTo>
                      <a:pt x="435" y="603"/>
                    </a:lnTo>
                    <a:lnTo>
                      <a:pt x="431" y="612"/>
                    </a:lnTo>
                    <a:lnTo>
                      <a:pt x="426" y="621"/>
                    </a:lnTo>
                    <a:lnTo>
                      <a:pt x="422" y="632"/>
                    </a:lnTo>
                    <a:lnTo>
                      <a:pt x="417" y="640"/>
                    </a:lnTo>
                    <a:lnTo>
                      <a:pt x="413" y="649"/>
                    </a:lnTo>
                    <a:lnTo>
                      <a:pt x="408" y="660"/>
                    </a:lnTo>
                    <a:lnTo>
                      <a:pt x="404" y="670"/>
                    </a:lnTo>
                    <a:lnTo>
                      <a:pt x="399" y="679"/>
                    </a:lnTo>
                    <a:lnTo>
                      <a:pt x="395" y="690"/>
                    </a:lnTo>
                    <a:lnTo>
                      <a:pt x="390" y="699"/>
                    </a:lnTo>
                    <a:lnTo>
                      <a:pt x="386" y="710"/>
                    </a:lnTo>
                    <a:lnTo>
                      <a:pt x="381" y="721"/>
                    </a:lnTo>
                    <a:lnTo>
                      <a:pt x="376" y="729"/>
                    </a:lnTo>
                    <a:lnTo>
                      <a:pt x="372" y="740"/>
                    </a:lnTo>
                    <a:lnTo>
                      <a:pt x="367" y="749"/>
                    </a:lnTo>
                    <a:lnTo>
                      <a:pt x="363" y="760"/>
                    </a:lnTo>
                    <a:lnTo>
                      <a:pt x="358" y="771"/>
                    </a:lnTo>
                    <a:lnTo>
                      <a:pt x="351" y="781"/>
                    </a:lnTo>
                    <a:lnTo>
                      <a:pt x="347" y="791"/>
                    </a:lnTo>
                    <a:lnTo>
                      <a:pt x="342" y="799"/>
                    </a:lnTo>
                    <a:lnTo>
                      <a:pt x="336" y="809"/>
                    </a:lnTo>
                    <a:lnTo>
                      <a:pt x="333" y="820"/>
                    </a:lnTo>
                    <a:lnTo>
                      <a:pt x="327" y="829"/>
                    </a:lnTo>
                    <a:lnTo>
                      <a:pt x="324" y="838"/>
                    </a:lnTo>
                    <a:lnTo>
                      <a:pt x="318" y="848"/>
                    </a:lnTo>
                    <a:lnTo>
                      <a:pt x="313" y="857"/>
                    </a:lnTo>
                    <a:lnTo>
                      <a:pt x="308" y="866"/>
                    </a:lnTo>
                    <a:lnTo>
                      <a:pt x="304" y="876"/>
                    </a:lnTo>
                    <a:lnTo>
                      <a:pt x="301" y="884"/>
                    </a:lnTo>
                    <a:lnTo>
                      <a:pt x="295" y="893"/>
                    </a:lnTo>
                    <a:lnTo>
                      <a:pt x="292" y="901"/>
                    </a:lnTo>
                    <a:lnTo>
                      <a:pt x="288" y="910"/>
                    </a:lnTo>
                    <a:lnTo>
                      <a:pt x="283" y="918"/>
                    </a:lnTo>
                    <a:lnTo>
                      <a:pt x="277" y="926"/>
                    </a:lnTo>
                    <a:lnTo>
                      <a:pt x="274" y="933"/>
                    </a:lnTo>
                    <a:lnTo>
                      <a:pt x="270" y="941"/>
                    </a:lnTo>
                    <a:lnTo>
                      <a:pt x="265" y="949"/>
                    </a:lnTo>
                    <a:lnTo>
                      <a:pt x="261" y="955"/>
                    </a:lnTo>
                    <a:lnTo>
                      <a:pt x="258" y="963"/>
                    </a:lnTo>
                    <a:lnTo>
                      <a:pt x="256" y="969"/>
                    </a:lnTo>
                    <a:lnTo>
                      <a:pt x="252" y="976"/>
                    </a:lnTo>
                    <a:lnTo>
                      <a:pt x="249" y="980"/>
                    </a:lnTo>
                    <a:lnTo>
                      <a:pt x="245" y="987"/>
                    </a:lnTo>
                    <a:lnTo>
                      <a:pt x="243" y="993"/>
                    </a:lnTo>
                    <a:lnTo>
                      <a:pt x="240" y="999"/>
                    </a:lnTo>
                    <a:lnTo>
                      <a:pt x="236" y="1002"/>
                    </a:lnTo>
                    <a:lnTo>
                      <a:pt x="234" y="1007"/>
                    </a:lnTo>
                    <a:lnTo>
                      <a:pt x="232" y="1012"/>
                    </a:lnTo>
                    <a:lnTo>
                      <a:pt x="229" y="1015"/>
                    </a:lnTo>
                    <a:lnTo>
                      <a:pt x="227" y="1021"/>
                    </a:lnTo>
                    <a:lnTo>
                      <a:pt x="225" y="1026"/>
                    </a:lnTo>
                    <a:lnTo>
                      <a:pt x="222" y="1030"/>
                    </a:lnTo>
                    <a:lnTo>
                      <a:pt x="220" y="1033"/>
                    </a:lnTo>
                    <a:lnTo>
                      <a:pt x="216" y="1038"/>
                    </a:lnTo>
                    <a:lnTo>
                      <a:pt x="213" y="1044"/>
                    </a:lnTo>
                    <a:lnTo>
                      <a:pt x="211" y="1049"/>
                    </a:lnTo>
                    <a:lnTo>
                      <a:pt x="207" y="1055"/>
                    </a:lnTo>
                    <a:lnTo>
                      <a:pt x="202" y="1060"/>
                    </a:lnTo>
                    <a:lnTo>
                      <a:pt x="198" y="1065"/>
                    </a:lnTo>
                    <a:lnTo>
                      <a:pt x="195" y="1072"/>
                    </a:lnTo>
                    <a:lnTo>
                      <a:pt x="191" y="1077"/>
                    </a:lnTo>
                    <a:lnTo>
                      <a:pt x="188" y="1083"/>
                    </a:lnTo>
                    <a:lnTo>
                      <a:pt x="184" y="1090"/>
                    </a:lnTo>
                    <a:lnTo>
                      <a:pt x="181" y="1096"/>
                    </a:lnTo>
                    <a:lnTo>
                      <a:pt x="175" y="1102"/>
                    </a:lnTo>
                    <a:lnTo>
                      <a:pt x="172" y="1108"/>
                    </a:lnTo>
                    <a:lnTo>
                      <a:pt x="168" y="1113"/>
                    </a:lnTo>
                    <a:lnTo>
                      <a:pt x="163" y="1121"/>
                    </a:lnTo>
                    <a:lnTo>
                      <a:pt x="159" y="1127"/>
                    </a:lnTo>
                    <a:lnTo>
                      <a:pt x="154" y="1133"/>
                    </a:lnTo>
                    <a:lnTo>
                      <a:pt x="148" y="1140"/>
                    </a:lnTo>
                    <a:lnTo>
                      <a:pt x="147" y="1147"/>
                    </a:lnTo>
                    <a:lnTo>
                      <a:pt x="141" y="1155"/>
                    </a:lnTo>
                    <a:lnTo>
                      <a:pt x="136" y="1161"/>
                    </a:lnTo>
                    <a:lnTo>
                      <a:pt x="132" y="1166"/>
                    </a:lnTo>
                    <a:lnTo>
                      <a:pt x="129" y="1174"/>
                    </a:lnTo>
                    <a:lnTo>
                      <a:pt x="123" y="1180"/>
                    </a:lnTo>
                    <a:lnTo>
                      <a:pt x="118" y="1188"/>
                    </a:lnTo>
                    <a:lnTo>
                      <a:pt x="113" y="1194"/>
                    </a:lnTo>
                    <a:lnTo>
                      <a:pt x="111" y="1202"/>
                    </a:lnTo>
                    <a:lnTo>
                      <a:pt x="105" y="1208"/>
                    </a:lnTo>
                    <a:lnTo>
                      <a:pt x="102" y="1214"/>
                    </a:lnTo>
                    <a:lnTo>
                      <a:pt x="96" y="1222"/>
                    </a:lnTo>
                    <a:lnTo>
                      <a:pt x="91" y="1229"/>
                    </a:lnTo>
                    <a:lnTo>
                      <a:pt x="87" y="1236"/>
                    </a:lnTo>
                    <a:lnTo>
                      <a:pt x="82" y="1243"/>
                    </a:lnTo>
                    <a:lnTo>
                      <a:pt x="77" y="1249"/>
                    </a:lnTo>
                    <a:lnTo>
                      <a:pt x="75" y="1257"/>
                    </a:lnTo>
                    <a:lnTo>
                      <a:pt x="70" y="1263"/>
                    </a:lnTo>
                    <a:lnTo>
                      <a:pt x="66" y="1268"/>
                    </a:lnTo>
                    <a:lnTo>
                      <a:pt x="62" y="1275"/>
                    </a:lnTo>
                    <a:lnTo>
                      <a:pt x="59" y="1282"/>
                    </a:lnTo>
                    <a:lnTo>
                      <a:pt x="53" y="1288"/>
                    </a:lnTo>
                    <a:lnTo>
                      <a:pt x="50" y="1296"/>
                    </a:lnTo>
                    <a:lnTo>
                      <a:pt x="46" y="1300"/>
                    </a:lnTo>
                    <a:lnTo>
                      <a:pt x="43" y="1308"/>
                    </a:lnTo>
                    <a:lnTo>
                      <a:pt x="39" y="1313"/>
                    </a:lnTo>
                    <a:lnTo>
                      <a:pt x="36" y="1319"/>
                    </a:lnTo>
                    <a:lnTo>
                      <a:pt x="32" y="1325"/>
                    </a:lnTo>
                    <a:lnTo>
                      <a:pt x="28" y="1330"/>
                    </a:lnTo>
                    <a:lnTo>
                      <a:pt x="25" y="1336"/>
                    </a:lnTo>
                    <a:lnTo>
                      <a:pt x="23" y="1342"/>
                    </a:lnTo>
                    <a:lnTo>
                      <a:pt x="19" y="1347"/>
                    </a:lnTo>
                    <a:lnTo>
                      <a:pt x="18" y="1352"/>
                    </a:lnTo>
                    <a:lnTo>
                      <a:pt x="14" y="1358"/>
                    </a:lnTo>
                    <a:lnTo>
                      <a:pt x="10" y="1361"/>
                    </a:lnTo>
                    <a:lnTo>
                      <a:pt x="7" y="1366"/>
                    </a:lnTo>
                    <a:lnTo>
                      <a:pt x="7" y="1372"/>
                    </a:lnTo>
                    <a:lnTo>
                      <a:pt x="5" y="1375"/>
                    </a:lnTo>
                    <a:lnTo>
                      <a:pt x="2" y="1380"/>
                    </a:lnTo>
                    <a:lnTo>
                      <a:pt x="2" y="1385"/>
                    </a:lnTo>
                    <a:lnTo>
                      <a:pt x="0" y="1389"/>
                    </a:lnTo>
                    <a:lnTo>
                      <a:pt x="82" y="1422"/>
                    </a:lnTo>
                    <a:lnTo>
                      <a:pt x="82" y="1421"/>
                    </a:lnTo>
                    <a:lnTo>
                      <a:pt x="84" y="1417"/>
                    </a:lnTo>
                    <a:lnTo>
                      <a:pt x="86" y="1416"/>
                    </a:lnTo>
                    <a:lnTo>
                      <a:pt x="87" y="1413"/>
                    </a:lnTo>
                    <a:lnTo>
                      <a:pt x="89" y="1410"/>
                    </a:lnTo>
                    <a:lnTo>
                      <a:pt x="89" y="1406"/>
                    </a:lnTo>
                    <a:lnTo>
                      <a:pt x="91" y="1403"/>
                    </a:lnTo>
                    <a:lnTo>
                      <a:pt x="93" y="1400"/>
                    </a:lnTo>
                    <a:lnTo>
                      <a:pt x="95" y="1396"/>
                    </a:lnTo>
                    <a:lnTo>
                      <a:pt x="98" y="1392"/>
                    </a:lnTo>
                    <a:lnTo>
                      <a:pt x="100" y="1386"/>
                    </a:lnTo>
                    <a:lnTo>
                      <a:pt x="102" y="1381"/>
                    </a:lnTo>
                    <a:lnTo>
                      <a:pt x="104" y="1375"/>
                    </a:lnTo>
                    <a:lnTo>
                      <a:pt x="109" y="1371"/>
                    </a:lnTo>
                    <a:lnTo>
                      <a:pt x="111" y="1364"/>
                    </a:lnTo>
                    <a:lnTo>
                      <a:pt x="113" y="1358"/>
                    </a:lnTo>
                    <a:lnTo>
                      <a:pt x="116" y="1350"/>
                    </a:lnTo>
                    <a:lnTo>
                      <a:pt x="120" y="1344"/>
                    </a:lnTo>
                    <a:lnTo>
                      <a:pt x="123" y="1336"/>
                    </a:lnTo>
                    <a:lnTo>
                      <a:pt x="127" y="1330"/>
                    </a:lnTo>
                    <a:lnTo>
                      <a:pt x="130" y="1322"/>
                    </a:lnTo>
                    <a:lnTo>
                      <a:pt x="136" y="1314"/>
                    </a:lnTo>
                    <a:lnTo>
                      <a:pt x="138" y="1307"/>
                    </a:lnTo>
                    <a:lnTo>
                      <a:pt x="141" y="1299"/>
                    </a:lnTo>
                    <a:lnTo>
                      <a:pt x="145" y="1291"/>
                    </a:lnTo>
                    <a:lnTo>
                      <a:pt x="148" y="1282"/>
                    </a:lnTo>
                    <a:lnTo>
                      <a:pt x="154" y="1274"/>
                    </a:lnTo>
                    <a:lnTo>
                      <a:pt x="159" y="1264"/>
                    </a:lnTo>
                    <a:lnTo>
                      <a:pt x="163" y="1257"/>
                    </a:lnTo>
                    <a:lnTo>
                      <a:pt x="166" y="1247"/>
                    </a:lnTo>
                    <a:lnTo>
                      <a:pt x="172" y="1238"/>
                    </a:lnTo>
                    <a:lnTo>
                      <a:pt x="175" y="1229"/>
                    </a:lnTo>
                    <a:lnTo>
                      <a:pt x="181" y="1221"/>
                    </a:lnTo>
                    <a:lnTo>
                      <a:pt x="184" y="1210"/>
                    </a:lnTo>
                    <a:lnTo>
                      <a:pt x="188" y="1202"/>
                    </a:lnTo>
                    <a:lnTo>
                      <a:pt x="191" y="1193"/>
                    </a:lnTo>
                    <a:lnTo>
                      <a:pt x="195" y="1183"/>
                    </a:lnTo>
                    <a:lnTo>
                      <a:pt x="200" y="1174"/>
                    </a:lnTo>
                    <a:lnTo>
                      <a:pt x="206" y="1163"/>
                    </a:lnTo>
                    <a:lnTo>
                      <a:pt x="209" y="1155"/>
                    </a:lnTo>
                    <a:lnTo>
                      <a:pt x="215" y="1144"/>
                    </a:lnTo>
                    <a:lnTo>
                      <a:pt x="218" y="1135"/>
                    </a:lnTo>
                    <a:lnTo>
                      <a:pt x="222" y="1125"/>
                    </a:lnTo>
                    <a:lnTo>
                      <a:pt x="227" y="1116"/>
                    </a:lnTo>
                    <a:lnTo>
                      <a:pt x="231" y="1107"/>
                    </a:lnTo>
                    <a:lnTo>
                      <a:pt x="234" y="1099"/>
                    </a:lnTo>
                    <a:lnTo>
                      <a:pt x="240" y="1088"/>
                    </a:lnTo>
                    <a:lnTo>
                      <a:pt x="245" y="1079"/>
                    </a:lnTo>
                    <a:lnTo>
                      <a:pt x="247" y="1069"/>
                    </a:lnTo>
                    <a:lnTo>
                      <a:pt x="252" y="1061"/>
                    </a:lnTo>
                    <a:lnTo>
                      <a:pt x="256" y="1051"/>
                    </a:lnTo>
                    <a:lnTo>
                      <a:pt x="259" y="1043"/>
                    </a:lnTo>
                    <a:lnTo>
                      <a:pt x="263" y="1035"/>
                    </a:lnTo>
                    <a:lnTo>
                      <a:pt x="267" y="1026"/>
                    </a:lnTo>
                    <a:lnTo>
                      <a:pt x="270" y="1018"/>
                    </a:lnTo>
                    <a:lnTo>
                      <a:pt x="274" y="1010"/>
                    </a:lnTo>
                    <a:lnTo>
                      <a:pt x="277" y="1002"/>
                    </a:lnTo>
                    <a:lnTo>
                      <a:pt x="281" y="994"/>
                    </a:lnTo>
                    <a:lnTo>
                      <a:pt x="284" y="985"/>
                    </a:lnTo>
                    <a:lnTo>
                      <a:pt x="288" y="979"/>
                    </a:lnTo>
                    <a:lnTo>
                      <a:pt x="292" y="971"/>
                    </a:lnTo>
                    <a:lnTo>
                      <a:pt x="293" y="965"/>
                    </a:lnTo>
                    <a:lnTo>
                      <a:pt x="295" y="957"/>
                    </a:lnTo>
                    <a:lnTo>
                      <a:pt x="299" y="949"/>
                    </a:lnTo>
                    <a:lnTo>
                      <a:pt x="301" y="941"/>
                    </a:lnTo>
                    <a:lnTo>
                      <a:pt x="304" y="933"/>
                    </a:lnTo>
                    <a:lnTo>
                      <a:pt x="308" y="926"/>
                    </a:lnTo>
                    <a:lnTo>
                      <a:pt x="311" y="918"/>
                    </a:lnTo>
                    <a:lnTo>
                      <a:pt x="315" y="910"/>
                    </a:lnTo>
                    <a:lnTo>
                      <a:pt x="320" y="901"/>
                    </a:lnTo>
                    <a:lnTo>
                      <a:pt x="324" y="891"/>
                    </a:lnTo>
                    <a:lnTo>
                      <a:pt x="327" y="882"/>
                    </a:lnTo>
                    <a:lnTo>
                      <a:pt x="331" y="873"/>
                    </a:lnTo>
                    <a:lnTo>
                      <a:pt x="336" y="863"/>
                    </a:lnTo>
                    <a:lnTo>
                      <a:pt x="340" y="852"/>
                    </a:lnTo>
                    <a:lnTo>
                      <a:pt x="345" y="843"/>
                    </a:lnTo>
                    <a:lnTo>
                      <a:pt x="349" y="834"/>
                    </a:lnTo>
                    <a:lnTo>
                      <a:pt x="354" y="824"/>
                    </a:lnTo>
                    <a:lnTo>
                      <a:pt x="360" y="813"/>
                    </a:lnTo>
                    <a:lnTo>
                      <a:pt x="363" y="804"/>
                    </a:lnTo>
                    <a:lnTo>
                      <a:pt x="369" y="793"/>
                    </a:lnTo>
                    <a:lnTo>
                      <a:pt x="374" y="782"/>
                    </a:lnTo>
                    <a:lnTo>
                      <a:pt x="378" y="771"/>
                    </a:lnTo>
                    <a:lnTo>
                      <a:pt x="383" y="762"/>
                    </a:lnTo>
                    <a:lnTo>
                      <a:pt x="388" y="749"/>
                    </a:lnTo>
                    <a:lnTo>
                      <a:pt x="395" y="741"/>
                    </a:lnTo>
                    <a:lnTo>
                      <a:pt x="399" y="729"/>
                    </a:lnTo>
                    <a:lnTo>
                      <a:pt x="404" y="718"/>
                    </a:lnTo>
                    <a:lnTo>
                      <a:pt x="410" y="709"/>
                    </a:lnTo>
                    <a:lnTo>
                      <a:pt x="415" y="698"/>
                    </a:lnTo>
                    <a:lnTo>
                      <a:pt x="420" y="687"/>
                    </a:lnTo>
                    <a:lnTo>
                      <a:pt x="426" y="676"/>
                    </a:lnTo>
                    <a:lnTo>
                      <a:pt x="431" y="667"/>
                    </a:lnTo>
                    <a:lnTo>
                      <a:pt x="437" y="656"/>
                    </a:lnTo>
                    <a:lnTo>
                      <a:pt x="442" y="645"/>
                    </a:lnTo>
                    <a:lnTo>
                      <a:pt x="447" y="635"/>
                    </a:lnTo>
                    <a:lnTo>
                      <a:pt x="453" y="624"/>
                    </a:lnTo>
                    <a:lnTo>
                      <a:pt x="458" y="613"/>
                    </a:lnTo>
                    <a:lnTo>
                      <a:pt x="463" y="604"/>
                    </a:lnTo>
                    <a:lnTo>
                      <a:pt x="467" y="593"/>
                    </a:lnTo>
                    <a:lnTo>
                      <a:pt x="472" y="584"/>
                    </a:lnTo>
                    <a:lnTo>
                      <a:pt x="480" y="573"/>
                    </a:lnTo>
                    <a:lnTo>
                      <a:pt x="483" y="565"/>
                    </a:lnTo>
                    <a:lnTo>
                      <a:pt x="489" y="554"/>
                    </a:lnTo>
                    <a:lnTo>
                      <a:pt x="494" y="545"/>
                    </a:lnTo>
                    <a:lnTo>
                      <a:pt x="499" y="537"/>
                    </a:lnTo>
                    <a:lnTo>
                      <a:pt x="503" y="528"/>
                    </a:lnTo>
                    <a:lnTo>
                      <a:pt x="508" y="518"/>
                    </a:lnTo>
                    <a:lnTo>
                      <a:pt x="512" y="510"/>
                    </a:lnTo>
                    <a:lnTo>
                      <a:pt x="517" y="503"/>
                    </a:lnTo>
                    <a:lnTo>
                      <a:pt x="521" y="495"/>
                    </a:lnTo>
                    <a:lnTo>
                      <a:pt x="524" y="485"/>
                    </a:lnTo>
                    <a:lnTo>
                      <a:pt x="530" y="478"/>
                    </a:lnTo>
                    <a:lnTo>
                      <a:pt x="535" y="471"/>
                    </a:lnTo>
                    <a:lnTo>
                      <a:pt x="539" y="464"/>
                    </a:lnTo>
                    <a:lnTo>
                      <a:pt x="542" y="457"/>
                    </a:lnTo>
                    <a:lnTo>
                      <a:pt x="544" y="450"/>
                    </a:lnTo>
                    <a:lnTo>
                      <a:pt x="549" y="445"/>
                    </a:lnTo>
                    <a:lnTo>
                      <a:pt x="551" y="437"/>
                    </a:lnTo>
                    <a:lnTo>
                      <a:pt x="555" y="432"/>
                    </a:lnTo>
                    <a:lnTo>
                      <a:pt x="558" y="428"/>
                    </a:lnTo>
                    <a:lnTo>
                      <a:pt x="560" y="423"/>
                    </a:lnTo>
                    <a:lnTo>
                      <a:pt x="564" y="418"/>
                    </a:lnTo>
                    <a:lnTo>
                      <a:pt x="565" y="414"/>
                    </a:lnTo>
                    <a:lnTo>
                      <a:pt x="569" y="409"/>
                    </a:lnTo>
                    <a:lnTo>
                      <a:pt x="571" y="407"/>
                    </a:lnTo>
                    <a:lnTo>
                      <a:pt x="574" y="403"/>
                    </a:lnTo>
                    <a:lnTo>
                      <a:pt x="574" y="400"/>
                    </a:lnTo>
                    <a:lnTo>
                      <a:pt x="578" y="395"/>
                    </a:lnTo>
                    <a:lnTo>
                      <a:pt x="580" y="392"/>
                    </a:lnTo>
                    <a:lnTo>
                      <a:pt x="583" y="386"/>
                    </a:lnTo>
                    <a:lnTo>
                      <a:pt x="587" y="381"/>
                    </a:lnTo>
                    <a:lnTo>
                      <a:pt x="589" y="375"/>
                    </a:lnTo>
                    <a:lnTo>
                      <a:pt x="592" y="370"/>
                    </a:lnTo>
                    <a:lnTo>
                      <a:pt x="596" y="365"/>
                    </a:lnTo>
                    <a:lnTo>
                      <a:pt x="600" y="357"/>
                    </a:lnTo>
                    <a:lnTo>
                      <a:pt x="601" y="351"/>
                    </a:lnTo>
                    <a:lnTo>
                      <a:pt x="605" y="347"/>
                    </a:lnTo>
                    <a:lnTo>
                      <a:pt x="610" y="339"/>
                    </a:lnTo>
                    <a:lnTo>
                      <a:pt x="614" y="333"/>
                    </a:lnTo>
                    <a:lnTo>
                      <a:pt x="617" y="326"/>
                    </a:lnTo>
                    <a:lnTo>
                      <a:pt x="621" y="318"/>
                    </a:lnTo>
                    <a:lnTo>
                      <a:pt x="626" y="312"/>
                    </a:lnTo>
                    <a:lnTo>
                      <a:pt x="630" y="304"/>
                    </a:lnTo>
                    <a:lnTo>
                      <a:pt x="634" y="297"/>
                    </a:lnTo>
                    <a:lnTo>
                      <a:pt x="637" y="289"/>
                    </a:lnTo>
                    <a:lnTo>
                      <a:pt x="641" y="281"/>
                    </a:lnTo>
                    <a:lnTo>
                      <a:pt x="646" y="273"/>
                    </a:lnTo>
                    <a:lnTo>
                      <a:pt x="650" y="265"/>
                    </a:lnTo>
                    <a:lnTo>
                      <a:pt x="653" y="258"/>
                    </a:lnTo>
                    <a:lnTo>
                      <a:pt x="657" y="250"/>
                    </a:lnTo>
                    <a:lnTo>
                      <a:pt x="662" y="242"/>
                    </a:lnTo>
                    <a:lnTo>
                      <a:pt x="668" y="234"/>
                    </a:lnTo>
                    <a:lnTo>
                      <a:pt x="671" y="225"/>
                    </a:lnTo>
                    <a:lnTo>
                      <a:pt x="675" y="217"/>
                    </a:lnTo>
                    <a:lnTo>
                      <a:pt x="678" y="209"/>
                    </a:lnTo>
                    <a:lnTo>
                      <a:pt x="682" y="201"/>
                    </a:lnTo>
                    <a:lnTo>
                      <a:pt x="687" y="194"/>
                    </a:lnTo>
                    <a:lnTo>
                      <a:pt x="691" y="184"/>
                    </a:lnTo>
                    <a:lnTo>
                      <a:pt x="694" y="176"/>
                    </a:lnTo>
                    <a:lnTo>
                      <a:pt x="698" y="169"/>
                    </a:lnTo>
                    <a:lnTo>
                      <a:pt x="703" y="162"/>
                    </a:lnTo>
                    <a:lnTo>
                      <a:pt x="709" y="153"/>
                    </a:lnTo>
                    <a:lnTo>
                      <a:pt x="711" y="145"/>
                    </a:lnTo>
                    <a:lnTo>
                      <a:pt x="714" y="137"/>
                    </a:lnTo>
                    <a:lnTo>
                      <a:pt x="718" y="133"/>
                    </a:lnTo>
                    <a:lnTo>
                      <a:pt x="721" y="123"/>
                    </a:lnTo>
                    <a:lnTo>
                      <a:pt x="725" y="117"/>
                    </a:lnTo>
                    <a:lnTo>
                      <a:pt x="727" y="109"/>
                    </a:lnTo>
                    <a:lnTo>
                      <a:pt x="732" y="103"/>
                    </a:lnTo>
                    <a:lnTo>
                      <a:pt x="734" y="97"/>
                    </a:lnTo>
                    <a:lnTo>
                      <a:pt x="736" y="91"/>
                    </a:lnTo>
                    <a:lnTo>
                      <a:pt x="741" y="83"/>
                    </a:lnTo>
                    <a:lnTo>
                      <a:pt x="745" y="78"/>
                    </a:lnTo>
                    <a:lnTo>
                      <a:pt x="745" y="72"/>
                    </a:lnTo>
                    <a:lnTo>
                      <a:pt x="748" y="66"/>
                    </a:lnTo>
                    <a:lnTo>
                      <a:pt x="750" y="61"/>
                    </a:lnTo>
                    <a:lnTo>
                      <a:pt x="753" y="58"/>
                    </a:lnTo>
                    <a:lnTo>
                      <a:pt x="753" y="50"/>
                    </a:lnTo>
                    <a:lnTo>
                      <a:pt x="755" y="47"/>
                    </a:lnTo>
                    <a:lnTo>
                      <a:pt x="757" y="42"/>
                    </a:lnTo>
                    <a:lnTo>
                      <a:pt x="759" y="39"/>
                    </a:lnTo>
                    <a:lnTo>
                      <a:pt x="759" y="36"/>
                    </a:lnTo>
                    <a:lnTo>
                      <a:pt x="761" y="33"/>
                    </a:lnTo>
                    <a:lnTo>
                      <a:pt x="762" y="30"/>
                    </a:lnTo>
                    <a:lnTo>
                      <a:pt x="762" y="28"/>
                    </a:lnTo>
                    <a:lnTo>
                      <a:pt x="762" y="25"/>
                    </a:lnTo>
                    <a:lnTo>
                      <a:pt x="762" y="22"/>
                    </a:lnTo>
                    <a:lnTo>
                      <a:pt x="761" y="19"/>
                    </a:lnTo>
                    <a:lnTo>
                      <a:pt x="757" y="17"/>
                    </a:lnTo>
                    <a:lnTo>
                      <a:pt x="752" y="14"/>
                    </a:lnTo>
                    <a:lnTo>
                      <a:pt x="746" y="11"/>
                    </a:lnTo>
                    <a:lnTo>
                      <a:pt x="739" y="9"/>
                    </a:lnTo>
                    <a:lnTo>
                      <a:pt x="732" y="8"/>
                    </a:lnTo>
                    <a:lnTo>
                      <a:pt x="730" y="8"/>
                    </a:lnTo>
                    <a:lnTo>
                      <a:pt x="727" y="8"/>
                    </a:lnTo>
                    <a:lnTo>
                      <a:pt x="723" y="6"/>
                    </a:lnTo>
                    <a:lnTo>
                      <a:pt x="719" y="6"/>
                    </a:lnTo>
                    <a:lnTo>
                      <a:pt x="716" y="5"/>
                    </a:lnTo>
                    <a:lnTo>
                      <a:pt x="712" y="3"/>
                    </a:lnTo>
                    <a:lnTo>
                      <a:pt x="709" y="3"/>
                    </a:lnTo>
                    <a:lnTo>
                      <a:pt x="707" y="3"/>
                    </a:lnTo>
                    <a:lnTo>
                      <a:pt x="700" y="2"/>
                    </a:lnTo>
                    <a:lnTo>
                      <a:pt x="694" y="2"/>
                    </a:lnTo>
                    <a:lnTo>
                      <a:pt x="689" y="0"/>
                    </a:lnTo>
                    <a:lnTo>
                      <a:pt x="687" y="0"/>
                    </a:lnTo>
                    <a:lnTo>
                      <a:pt x="684" y="0"/>
                    </a:lnTo>
                    <a:lnTo>
                      <a:pt x="651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2" name="Freeform 16"/>
              <p:cNvSpPr>
                <a:spLocks/>
              </p:cNvSpPr>
              <p:nvPr/>
            </p:nvSpPr>
            <p:spPr bwMode="auto">
              <a:xfrm>
                <a:off x="2134" y="3040"/>
                <a:ext cx="1100" cy="459"/>
              </a:xfrm>
              <a:custGeom>
                <a:avLst/>
                <a:gdLst/>
                <a:ahLst/>
                <a:cxnLst>
                  <a:cxn ang="0">
                    <a:pos x="1069" y="217"/>
                  </a:cxn>
                  <a:cxn ang="0">
                    <a:pos x="1001" y="200"/>
                  </a:cxn>
                  <a:cxn ang="0">
                    <a:pos x="908" y="175"/>
                  </a:cxn>
                  <a:cxn ang="0">
                    <a:pos x="795" y="148"/>
                  </a:cxn>
                  <a:cxn ang="0">
                    <a:pos x="675" y="119"/>
                  </a:cxn>
                  <a:cxn ang="0">
                    <a:pos x="561" y="90"/>
                  </a:cxn>
                  <a:cxn ang="0">
                    <a:pos x="462" y="69"/>
                  </a:cxn>
                  <a:cxn ang="0">
                    <a:pos x="380" y="50"/>
                  </a:cxn>
                  <a:cxn ang="0">
                    <a:pos x="310" y="33"/>
                  </a:cxn>
                  <a:cxn ang="0">
                    <a:pos x="251" y="17"/>
                  </a:cxn>
                  <a:cxn ang="0">
                    <a:pos x="199" y="6"/>
                  </a:cxn>
                  <a:cxn ang="0">
                    <a:pos x="153" y="0"/>
                  </a:cxn>
                  <a:cxn ang="0">
                    <a:pos x="110" y="0"/>
                  </a:cxn>
                  <a:cxn ang="0">
                    <a:pos x="65" y="9"/>
                  </a:cxn>
                  <a:cxn ang="0">
                    <a:pos x="27" y="25"/>
                  </a:cxn>
                  <a:cxn ang="0">
                    <a:pos x="0" y="66"/>
                  </a:cxn>
                  <a:cxn ang="0">
                    <a:pos x="20" y="112"/>
                  </a:cxn>
                  <a:cxn ang="0">
                    <a:pos x="61" y="147"/>
                  </a:cxn>
                  <a:cxn ang="0">
                    <a:pos x="101" y="164"/>
                  </a:cxn>
                  <a:cxn ang="0">
                    <a:pos x="167" y="192"/>
                  </a:cxn>
                  <a:cxn ang="0">
                    <a:pos x="255" y="225"/>
                  </a:cxn>
                  <a:cxn ang="0">
                    <a:pos x="355" y="264"/>
                  </a:cxn>
                  <a:cxn ang="0">
                    <a:pos x="455" y="303"/>
                  </a:cxn>
                  <a:cxn ang="0">
                    <a:pos x="545" y="339"/>
                  </a:cxn>
                  <a:cxn ang="0">
                    <a:pos x="614" y="367"/>
                  </a:cxn>
                  <a:cxn ang="0">
                    <a:pos x="666" y="389"/>
                  </a:cxn>
                  <a:cxn ang="0">
                    <a:pos x="729" y="407"/>
                  </a:cxn>
                  <a:cxn ang="0">
                    <a:pos x="794" y="423"/>
                  </a:cxn>
                  <a:cxn ang="0">
                    <a:pos x="856" y="435"/>
                  </a:cxn>
                  <a:cxn ang="0">
                    <a:pos x="912" y="446"/>
                  </a:cxn>
                  <a:cxn ang="0">
                    <a:pos x="955" y="454"/>
                  </a:cxn>
                  <a:cxn ang="0">
                    <a:pos x="985" y="389"/>
                  </a:cxn>
                  <a:cxn ang="0">
                    <a:pos x="944" y="378"/>
                  </a:cxn>
                  <a:cxn ang="0">
                    <a:pos x="883" y="362"/>
                  </a:cxn>
                  <a:cxn ang="0">
                    <a:pos x="808" y="342"/>
                  </a:cxn>
                  <a:cxn ang="0">
                    <a:pos x="727" y="322"/>
                  </a:cxn>
                  <a:cxn ang="0">
                    <a:pos x="645" y="300"/>
                  </a:cxn>
                  <a:cxn ang="0">
                    <a:pos x="575" y="281"/>
                  </a:cxn>
                  <a:cxn ang="0">
                    <a:pos x="514" y="262"/>
                  </a:cxn>
                  <a:cxn ang="0">
                    <a:pos x="439" y="242"/>
                  </a:cxn>
                  <a:cxn ang="0">
                    <a:pos x="355" y="220"/>
                  </a:cxn>
                  <a:cxn ang="0">
                    <a:pos x="269" y="197"/>
                  </a:cxn>
                  <a:cxn ang="0">
                    <a:pos x="188" y="173"/>
                  </a:cxn>
                  <a:cxn ang="0">
                    <a:pos x="120" y="153"/>
                  </a:cxn>
                  <a:cxn ang="0">
                    <a:pos x="76" y="133"/>
                  </a:cxn>
                  <a:cxn ang="0">
                    <a:pos x="45" y="101"/>
                  </a:cxn>
                  <a:cxn ang="0">
                    <a:pos x="33" y="64"/>
                  </a:cxn>
                  <a:cxn ang="0">
                    <a:pos x="58" y="36"/>
                  </a:cxn>
                  <a:cxn ang="0">
                    <a:pos x="101" y="25"/>
                  </a:cxn>
                  <a:cxn ang="0">
                    <a:pos x="156" y="25"/>
                  </a:cxn>
                  <a:cxn ang="0">
                    <a:pos x="221" y="31"/>
                  </a:cxn>
                  <a:cxn ang="0">
                    <a:pos x="285" y="45"/>
                  </a:cxn>
                  <a:cxn ang="0">
                    <a:pos x="353" y="66"/>
                  </a:cxn>
                  <a:cxn ang="0">
                    <a:pos x="418" y="87"/>
                  </a:cxn>
                  <a:cxn ang="0">
                    <a:pos x="477" y="111"/>
                  </a:cxn>
                  <a:cxn ang="0">
                    <a:pos x="529" y="134"/>
                  </a:cxn>
                  <a:cxn ang="0">
                    <a:pos x="573" y="153"/>
                  </a:cxn>
                  <a:cxn ang="0">
                    <a:pos x="638" y="175"/>
                  </a:cxn>
                  <a:cxn ang="0">
                    <a:pos x="727" y="203"/>
                  </a:cxn>
                  <a:cxn ang="0">
                    <a:pos x="820" y="233"/>
                  </a:cxn>
                  <a:cxn ang="0">
                    <a:pos x="915" y="259"/>
                  </a:cxn>
                  <a:cxn ang="0">
                    <a:pos x="992" y="282"/>
                  </a:cxn>
                  <a:cxn ang="0">
                    <a:pos x="1042" y="295"/>
                  </a:cxn>
                </a:cxnLst>
                <a:rect l="0" t="0" r="r" b="b"/>
                <a:pathLst>
                  <a:path w="1100" h="459">
                    <a:moveTo>
                      <a:pt x="1100" y="225"/>
                    </a:moveTo>
                    <a:lnTo>
                      <a:pt x="1096" y="225"/>
                    </a:lnTo>
                    <a:lnTo>
                      <a:pt x="1094" y="225"/>
                    </a:lnTo>
                    <a:lnTo>
                      <a:pt x="1091" y="223"/>
                    </a:lnTo>
                    <a:lnTo>
                      <a:pt x="1087" y="222"/>
                    </a:lnTo>
                    <a:lnTo>
                      <a:pt x="1084" y="220"/>
                    </a:lnTo>
                    <a:lnTo>
                      <a:pt x="1080" y="220"/>
                    </a:lnTo>
                    <a:lnTo>
                      <a:pt x="1075" y="218"/>
                    </a:lnTo>
                    <a:lnTo>
                      <a:pt x="1069" y="217"/>
                    </a:lnTo>
                    <a:lnTo>
                      <a:pt x="1064" y="215"/>
                    </a:lnTo>
                    <a:lnTo>
                      <a:pt x="1057" y="214"/>
                    </a:lnTo>
                    <a:lnTo>
                      <a:pt x="1050" y="211"/>
                    </a:lnTo>
                    <a:lnTo>
                      <a:pt x="1044" y="209"/>
                    </a:lnTo>
                    <a:lnTo>
                      <a:pt x="1035" y="208"/>
                    </a:lnTo>
                    <a:lnTo>
                      <a:pt x="1030" y="206"/>
                    </a:lnTo>
                    <a:lnTo>
                      <a:pt x="1019" y="203"/>
                    </a:lnTo>
                    <a:lnTo>
                      <a:pt x="1010" y="201"/>
                    </a:lnTo>
                    <a:lnTo>
                      <a:pt x="1001" y="200"/>
                    </a:lnTo>
                    <a:lnTo>
                      <a:pt x="994" y="197"/>
                    </a:lnTo>
                    <a:lnTo>
                      <a:pt x="983" y="194"/>
                    </a:lnTo>
                    <a:lnTo>
                      <a:pt x="973" y="192"/>
                    </a:lnTo>
                    <a:lnTo>
                      <a:pt x="962" y="189"/>
                    </a:lnTo>
                    <a:lnTo>
                      <a:pt x="953" y="187"/>
                    </a:lnTo>
                    <a:lnTo>
                      <a:pt x="940" y="184"/>
                    </a:lnTo>
                    <a:lnTo>
                      <a:pt x="930" y="181"/>
                    </a:lnTo>
                    <a:lnTo>
                      <a:pt x="919" y="178"/>
                    </a:lnTo>
                    <a:lnTo>
                      <a:pt x="908" y="175"/>
                    </a:lnTo>
                    <a:lnTo>
                      <a:pt x="896" y="172"/>
                    </a:lnTo>
                    <a:lnTo>
                      <a:pt x="883" y="170"/>
                    </a:lnTo>
                    <a:lnTo>
                      <a:pt x="872" y="167"/>
                    </a:lnTo>
                    <a:lnTo>
                      <a:pt x="860" y="164"/>
                    </a:lnTo>
                    <a:lnTo>
                      <a:pt x="847" y="161"/>
                    </a:lnTo>
                    <a:lnTo>
                      <a:pt x="833" y="158"/>
                    </a:lnTo>
                    <a:lnTo>
                      <a:pt x="820" y="154"/>
                    </a:lnTo>
                    <a:lnTo>
                      <a:pt x="808" y="151"/>
                    </a:lnTo>
                    <a:lnTo>
                      <a:pt x="795" y="148"/>
                    </a:lnTo>
                    <a:lnTo>
                      <a:pt x="781" y="144"/>
                    </a:lnTo>
                    <a:lnTo>
                      <a:pt x="768" y="140"/>
                    </a:lnTo>
                    <a:lnTo>
                      <a:pt x="758" y="137"/>
                    </a:lnTo>
                    <a:lnTo>
                      <a:pt x="742" y="134"/>
                    </a:lnTo>
                    <a:lnTo>
                      <a:pt x="729" y="131"/>
                    </a:lnTo>
                    <a:lnTo>
                      <a:pt x="715" y="128"/>
                    </a:lnTo>
                    <a:lnTo>
                      <a:pt x="702" y="125"/>
                    </a:lnTo>
                    <a:lnTo>
                      <a:pt x="690" y="122"/>
                    </a:lnTo>
                    <a:lnTo>
                      <a:pt x="675" y="119"/>
                    </a:lnTo>
                    <a:lnTo>
                      <a:pt x="663" y="115"/>
                    </a:lnTo>
                    <a:lnTo>
                      <a:pt x="650" y="112"/>
                    </a:lnTo>
                    <a:lnTo>
                      <a:pt x="638" y="108"/>
                    </a:lnTo>
                    <a:lnTo>
                      <a:pt x="623" y="106"/>
                    </a:lnTo>
                    <a:lnTo>
                      <a:pt x="611" y="103"/>
                    </a:lnTo>
                    <a:lnTo>
                      <a:pt x="598" y="100"/>
                    </a:lnTo>
                    <a:lnTo>
                      <a:pt x="586" y="95"/>
                    </a:lnTo>
                    <a:lnTo>
                      <a:pt x="573" y="94"/>
                    </a:lnTo>
                    <a:lnTo>
                      <a:pt x="561" y="90"/>
                    </a:lnTo>
                    <a:lnTo>
                      <a:pt x="550" y="87"/>
                    </a:lnTo>
                    <a:lnTo>
                      <a:pt x="539" y="86"/>
                    </a:lnTo>
                    <a:lnTo>
                      <a:pt x="527" y="84"/>
                    </a:lnTo>
                    <a:lnTo>
                      <a:pt x="514" y="80"/>
                    </a:lnTo>
                    <a:lnTo>
                      <a:pt x="503" y="76"/>
                    </a:lnTo>
                    <a:lnTo>
                      <a:pt x="493" y="75"/>
                    </a:lnTo>
                    <a:lnTo>
                      <a:pt x="482" y="73"/>
                    </a:lnTo>
                    <a:lnTo>
                      <a:pt x="471" y="70"/>
                    </a:lnTo>
                    <a:lnTo>
                      <a:pt x="462" y="69"/>
                    </a:lnTo>
                    <a:lnTo>
                      <a:pt x="453" y="66"/>
                    </a:lnTo>
                    <a:lnTo>
                      <a:pt x="443" y="64"/>
                    </a:lnTo>
                    <a:lnTo>
                      <a:pt x="434" y="62"/>
                    </a:lnTo>
                    <a:lnTo>
                      <a:pt x="425" y="61"/>
                    </a:lnTo>
                    <a:lnTo>
                      <a:pt x="414" y="58"/>
                    </a:lnTo>
                    <a:lnTo>
                      <a:pt x="405" y="56"/>
                    </a:lnTo>
                    <a:lnTo>
                      <a:pt x="396" y="55"/>
                    </a:lnTo>
                    <a:lnTo>
                      <a:pt x="389" y="53"/>
                    </a:lnTo>
                    <a:lnTo>
                      <a:pt x="380" y="50"/>
                    </a:lnTo>
                    <a:lnTo>
                      <a:pt x="371" y="48"/>
                    </a:lnTo>
                    <a:lnTo>
                      <a:pt x="364" y="45"/>
                    </a:lnTo>
                    <a:lnTo>
                      <a:pt x="355" y="44"/>
                    </a:lnTo>
                    <a:lnTo>
                      <a:pt x="348" y="42"/>
                    </a:lnTo>
                    <a:lnTo>
                      <a:pt x="341" y="39"/>
                    </a:lnTo>
                    <a:lnTo>
                      <a:pt x="332" y="37"/>
                    </a:lnTo>
                    <a:lnTo>
                      <a:pt x="324" y="36"/>
                    </a:lnTo>
                    <a:lnTo>
                      <a:pt x="319" y="34"/>
                    </a:lnTo>
                    <a:lnTo>
                      <a:pt x="310" y="33"/>
                    </a:lnTo>
                    <a:lnTo>
                      <a:pt x="305" y="30"/>
                    </a:lnTo>
                    <a:lnTo>
                      <a:pt x="296" y="30"/>
                    </a:lnTo>
                    <a:lnTo>
                      <a:pt x="289" y="26"/>
                    </a:lnTo>
                    <a:lnTo>
                      <a:pt x="283" y="25"/>
                    </a:lnTo>
                    <a:lnTo>
                      <a:pt x="276" y="23"/>
                    </a:lnTo>
                    <a:lnTo>
                      <a:pt x="271" y="22"/>
                    </a:lnTo>
                    <a:lnTo>
                      <a:pt x="264" y="22"/>
                    </a:lnTo>
                    <a:lnTo>
                      <a:pt x="256" y="19"/>
                    </a:lnTo>
                    <a:lnTo>
                      <a:pt x="251" y="17"/>
                    </a:lnTo>
                    <a:lnTo>
                      <a:pt x="246" y="17"/>
                    </a:lnTo>
                    <a:lnTo>
                      <a:pt x="239" y="14"/>
                    </a:lnTo>
                    <a:lnTo>
                      <a:pt x="233" y="14"/>
                    </a:lnTo>
                    <a:lnTo>
                      <a:pt x="230" y="14"/>
                    </a:lnTo>
                    <a:lnTo>
                      <a:pt x="224" y="11"/>
                    </a:lnTo>
                    <a:lnTo>
                      <a:pt x="217" y="9"/>
                    </a:lnTo>
                    <a:lnTo>
                      <a:pt x="212" y="8"/>
                    </a:lnTo>
                    <a:lnTo>
                      <a:pt x="206" y="6"/>
                    </a:lnTo>
                    <a:lnTo>
                      <a:pt x="199" y="6"/>
                    </a:lnTo>
                    <a:lnTo>
                      <a:pt x="194" y="5"/>
                    </a:lnTo>
                    <a:lnTo>
                      <a:pt x="188" y="5"/>
                    </a:lnTo>
                    <a:lnTo>
                      <a:pt x="185" y="3"/>
                    </a:lnTo>
                    <a:lnTo>
                      <a:pt x="179" y="3"/>
                    </a:lnTo>
                    <a:lnTo>
                      <a:pt x="174" y="3"/>
                    </a:lnTo>
                    <a:lnTo>
                      <a:pt x="169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5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5" y="9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8" y="19"/>
                    </a:lnTo>
                    <a:lnTo>
                      <a:pt x="34" y="20"/>
                    </a:lnTo>
                    <a:lnTo>
                      <a:pt x="31" y="22"/>
                    </a:lnTo>
                    <a:lnTo>
                      <a:pt x="27" y="25"/>
                    </a:lnTo>
                    <a:lnTo>
                      <a:pt x="20" y="28"/>
                    </a:lnTo>
                    <a:lnTo>
                      <a:pt x="15" y="33"/>
                    </a:lnTo>
                    <a:lnTo>
                      <a:pt x="11" y="36"/>
                    </a:lnTo>
                    <a:lnTo>
                      <a:pt x="8" y="42"/>
                    </a:lnTo>
                    <a:lnTo>
                      <a:pt x="6" y="45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8" y="92"/>
                    </a:lnTo>
                    <a:lnTo>
                      <a:pt x="9" y="97"/>
                    </a:lnTo>
                    <a:lnTo>
                      <a:pt x="13" y="103"/>
                    </a:lnTo>
                    <a:lnTo>
                      <a:pt x="15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9" y="122"/>
                    </a:lnTo>
                    <a:lnTo>
                      <a:pt x="33" y="126"/>
                    </a:lnTo>
                    <a:lnTo>
                      <a:pt x="36" y="130"/>
                    </a:lnTo>
                    <a:lnTo>
                      <a:pt x="42" y="134"/>
                    </a:lnTo>
                    <a:lnTo>
                      <a:pt x="47" y="137"/>
                    </a:lnTo>
                    <a:lnTo>
                      <a:pt x="51" y="140"/>
                    </a:lnTo>
                    <a:lnTo>
                      <a:pt x="56" y="144"/>
                    </a:lnTo>
                    <a:lnTo>
                      <a:pt x="61" y="147"/>
                    </a:lnTo>
                    <a:lnTo>
                      <a:pt x="68" y="150"/>
                    </a:lnTo>
                    <a:lnTo>
                      <a:pt x="70" y="151"/>
                    </a:lnTo>
                    <a:lnTo>
                      <a:pt x="72" y="153"/>
                    </a:lnTo>
                    <a:lnTo>
                      <a:pt x="77" y="154"/>
                    </a:lnTo>
                    <a:lnTo>
                      <a:pt x="81" y="156"/>
                    </a:lnTo>
                    <a:lnTo>
                      <a:pt x="83" y="158"/>
                    </a:lnTo>
                    <a:lnTo>
                      <a:pt x="90" y="159"/>
                    </a:lnTo>
                    <a:lnTo>
                      <a:pt x="93" y="162"/>
                    </a:lnTo>
                    <a:lnTo>
                      <a:pt x="101" y="164"/>
                    </a:lnTo>
                    <a:lnTo>
                      <a:pt x="106" y="167"/>
                    </a:lnTo>
                    <a:lnTo>
                      <a:pt x="113" y="170"/>
                    </a:lnTo>
                    <a:lnTo>
                      <a:pt x="119" y="170"/>
                    </a:lnTo>
                    <a:lnTo>
                      <a:pt x="128" y="175"/>
                    </a:lnTo>
                    <a:lnTo>
                      <a:pt x="135" y="178"/>
                    </a:lnTo>
                    <a:lnTo>
                      <a:pt x="140" y="181"/>
                    </a:lnTo>
                    <a:lnTo>
                      <a:pt x="151" y="184"/>
                    </a:lnTo>
                    <a:lnTo>
                      <a:pt x="158" y="189"/>
                    </a:lnTo>
                    <a:lnTo>
                      <a:pt x="167" y="192"/>
                    </a:lnTo>
                    <a:lnTo>
                      <a:pt x="176" y="194"/>
                    </a:lnTo>
                    <a:lnTo>
                      <a:pt x="185" y="197"/>
                    </a:lnTo>
                    <a:lnTo>
                      <a:pt x="194" y="201"/>
                    </a:lnTo>
                    <a:lnTo>
                      <a:pt x="203" y="206"/>
                    </a:lnTo>
                    <a:lnTo>
                      <a:pt x="213" y="209"/>
                    </a:lnTo>
                    <a:lnTo>
                      <a:pt x="224" y="214"/>
                    </a:lnTo>
                    <a:lnTo>
                      <a:pt x="235" y="217"/>
                    </a:lnTo>
                    <a:lnTo>
                      <a:pt x="244" y="222"/>
                    </a:lnTo>
                    <a:lnTo>
                      <a:pt x="255" y="225"/>
                    </a:lnTo>
                    <a:lnTo>
                      <a:pt x="265" y="229"/>
                    </a:lnTo>
                    <a:lnTo>
                      <a:pt x="278" y="234"/>
                    </a:lnTo>
                    <a:lnTo>
                      <a:pt x="289" y="237"/>
                    </a:lnTo>
                    <a:lnTo>
                      <a:pt x="299" y="242"/>
                    </a:lnTo>
                    <a:lnTo>
                      <a:pt x="310" y="248"/>
                    </a:lnTo>
                    <a:lnTo>
                      <a:pt x="321" y="251"/>
                    </a:lnTo>
                    <a:lnTo>
                      <a:pt x="332" y="256"/>
                    </a:lnTo>
                    <a:lnTo>
                      <a:pt x="344" y="259"/>
                    </a:lnTo>
                    <a:lnTo>
                      <a:pt x="355" y="264"/>
                    </a:lnTo>
                    <a:lnTo>
                      <a:pt x="366" y="268"/>
                    </a:lnTo>
                    <a:lnTo>
                      <a:pt x="376" y="272"/>
                    </a:lnTo>
                    <a:lnTo>
                      <a:pt x="389" y="276"/>
                    </a:lnTo>
                    <a:lnTo>
                      <a:pt x="400" y="282"/>
                    </a:lnTo>
                    <a:lnTo>
                      <a:pt x="412" y="287"/>
                    </a:lnTo>
                    <a:lnTo>
                      <a:pt x="421" y="290"/>
                    </a:lnTo>
                    <a:lnTo>
                      <a:pt x="432" y="295"/>
                    </a:lnTo>
                    <a:lnTo>
                      <a:pt x="443" y="300"/>
                    </a:lnTo>
                    <a:lnTo>
                      <a:pt x="455" y="303"/>
                    </a:lnTo>
                    <a:lnTo>
                      <a:pt x="464" y="307"/>
                    </a:lnTo>
                    <a:lnTo>
                      <a:pt x="475" y="311"/>
                    </a:lnTo>
                    <a:lnTo>
                      <a:pt x="486" y="317"/>
                    </a:lnTo>
                    <a:lnTo>
                      <a:pt x="496" y="320"/>
                    </a:lnTo>
                    <a:lnTo>
                      <a:pt x="507" y="323"/>
                    </a:lnTo>
                    <a:lnTo>
                      <a:pt x="516" y="328"/>
                    </a:lnTo>
                    <a:lnTo>
                      <a:pt x="525" y="331"/>
                    </a:lnTo>
                    <a:lnTo>
                      <a:pt x="536" y="334"/>
                    </a:lnTo>
                    <a:lnTo>
                      <a:pt x="545" y="339"/>
                    </a:lnTo>
                    <a:lnTo>
                      <a:pt x="552" y="342"/>
                    </a:lnTo>
                    <a:lnTo>
                      <a:pt x="563" y="346"/>
                    </a:lnTo>
                    <a:lnTo>
                      <a:pt x="570" y="350"/>
                    </a:lnTo>
                    <a:lnTo>
                      <a:pt x="579" y="353"/>
                    </a:lnTo>
                    <a:lnTo>
                      <a:pt x="586" y="356"/>
                    </a:lnTo>
                    <a:lnTo>
                      <a:pt x="593" y="359"/>
                    </a:lnTo>
                    <a:lnTo>
                      <a:pt x="600" y="361"/>
                    </a:lnTo>
                    <a:lnTo>
                      <a:pt x="607" y="365"/>
                    </a:lnTo>
                    <a:lnTo>
                      <a:pt x="614" y="367"/>
                    </a:lnTo>
                    <a:lnTo>
                      <a:pt x="620" y="370"/>
                    </a:lnTo>
                    <a:lnTo>
                      <a:pt x="627" y="373"/>
                    </a:lnTo>
                    <a:lnTo>
                      <a:pt x="631" y="373"/>
                    </a:lnTo>
                    <a:lnTo>
                      <a:pt x="638" y="378"/>
                    </a:lnTo>
                    <a:lnTo>
                      <a:pt x="643" y="378"/>
                    </a:lnTo>
                    <a:lnTo>
                      <a:pt x="649" y="382"/>
                    </a:lnTo>
                    <a:lnTo>
                      <a:pt x="654" y="384"/>
                    </a:lnTo>
                    <a:lnTo>
                      <a:pt x="661" y="386"/>
                    </a:lnTo>
                    <a:lnTo>
                      <a:pt x="666" y="389"/>
                    </a:lnTo>
                    <a:lnTo>
                      <a:pt x="674" y="392"/>
                    </a:lnTo>
                    <a:lnTo>
                      <a:pt x="681" y="392"/>
                    </a:lnTo>
                    <a:lnTo>
                      <a:pt x="686" y="395"/>
                    </a:lnTo>
                    <a:lnTo>
                      <a:pt x="693" y="396"/>
                    </a:lnTo>
                    <a:lnTo>
                      <a:pt x="700" y="400"/>
                    </a:lnTo>
                    <a:lnTo>
                      <a:pt x="708" y="401"/>
                    </a:lnTo>
                    <a:lnTo>
                      <a:pt x="715" y="403"/>
                    </a:lnTo>
                    <a:lnTo>
                      <a:pt x="722" y="404"/>
                    </a:lnTo>
                    <a:lnTo>
                      <a:pt x="729" y="407"/>
                    </a:lnTo>
                    <a:lnTo>
                      <a:pt x="736" y="409"/>
                    </a:lnTo>
                    <a:lnTo>
                      <a:pt x="743" y="410"/>
                    </a:lnTo>
                    <a:lnTo>
                      <a:pt x="749" y="412"/>
                    </a:lnTo>
                    <a:lnTo>
                      <a:pt x="758" y="415"/>
                    </a:lnTo>
                    <a:lnTo>
                      <a:pt x="765" y="415"/>
                    </a:lnTo>
                    <a:lnTo>
                      <a:pt x="772" y="418"/>
                    </a:lnTo>
                    <a:lnTo>
                      <a:pt x="779" y="420"/>
                    </a:lnTo>
                    <a:lnTo>
                      <a:pt x="786" y="421"/>
                    </a:lnTo>
                    <a:lnTo>
                      <a:pt x="794" y="423"/>
                    </a:lnTo>
                    <a:lnTo>
                      <a:pt x="802" y="425"/>
                    </a:lnTo>
                    <a:lnTo>
                      <a:pt x="808" y="426"/>
                    </a:lnTo>
                    <a:lnTo>
                      <a:pt x="817" y="428"/>
                    </a:lnTo>
                    <a:lnTo>
                      <a:pt x="822" y="429"/>
                    </a:lnTo>
                    <a:lnTo>
                      <a:pt x="829" y="432"/>
                    </a:lnTo>
                    <a:lnTo>
                      <a:pt x="838" y="432"/>
                    </a:lnTo>
                    <a:lnTo>
                      <a:pt x="844" y="435"/>
                    </a:lnTo>
                    <a:lnTo>
                      <a:pt x="851" y="435"/>
                    </a:lnTo>
                    <a:lnTo>
                      <a:pt x="856" y="435"/>
                    </a:lnTo>
                    <a:lnTo>
                      <a:pt x="863" y="437"/>
                    </a:lnTo>
                    <a:lnTo>
                      <a:pt x="871" y="440"/>
                    </a:lnTo>
                    <a:lnTo>
                      <a:pt x="878" y="440"/>
                    </a:lnTo>
                    <a:lnTo>
                      <a:pt x="883" y="442"/>
                    </a:lnTo>
                    <a:lnTo>
                      <a:pt x="888" y="443"/>
                    </a:lnTo>
                    <a:lnTo>
                      <a:pt x="896" y="443"/>
                    </a:lnTo>
                    <a:lnTo>
                      <a:pt x="901" y="445"/>
                    </a:lnTo>
                    <a:lnTo>
                      <a:pt x="906" y="446"/>
                    </a:lnTo>
                    <a:lnTo>
                      <a:pt x="912" y="446"/>
                    </a:lnTo>
                    <a:lnTo>
                      <a:pt x="919" y="450"/>
                    </a:lnTo>
                    <a:lnTo>
                      <a:pt x="924" y="450"/>
                    </a:lnTo>
                    <a:lnTo>
                      <a:pt x="928" y="451"/>
                    </a:lnTo>
                    <a:lnTo>
                      <a:pt x="933" y="451"/>
                    </a:lnTo>
                    <a:lnTo>
                      <a:pt x="937" y="453"/>
                    </a:lnTo>
                    <a:lnTo>
                      <a:pt x="942" y="453"/>
                    </a:lnTo>
                    <a:lnTo>
                      <a:pt x="946" y="454"/>
                    </a:lnTo>
                    <a:lnTo>
                      <a:pt x="949" y="454"/>
                    </a:lnTo>
                    <a:lnTo>
                      <a:pt x="955" y="454"/>
                    </a:lnTo>
                    <a:lnTo>
                      <a:pt x="960" y="456"/>
                    </a:lnTo>
                    <a:lnTo>
                      <a:pt x="967" y="457"/>
                    </a:lnTo>
                    <a:lnTo>
                      <a:pt x="971" y="457"/>
                    </a:lnTo>
                    <a:lnTo>
                      <a:pt x="973" y="459"/>
                    </a:lnTo>
                    <a:lnTo>
                      <a:pt x="976" y="459"/>
                    </a:lnTo>
                    <a:lnTo>
                      <a:pt x="978" y="459"/>
                    </a:lnTo>
                    <a:lnTo>
                      <a:pt x="990" y="390"/>
                    </a:lnTo>
                    <a:lnTo>
                      <a:pt x="989" y="389"/>
                    </a:lnTo>
                    <a:lnTo>
                      <a:pt x="985" y="389"/>
                    </a:lnTo>
                    <a:lnTo>
                      <a:pt x="982" y="387"/>
                    </a:lnTo>
                    <a:lnTo>
                      <a:pt x="976" y="386"/>
                    </a:lnTo>
                    <a:lnTo>
                      <a:pt x="973" y="384"/>
                    </a:lnTo>
                    <a:lnTo>
                      <a:pt x="969" y="384"/>
                    </a:lnTo>
                    <a:lnTo>
                      <a:pt x="964" y="384"/>
                    </a:lnTo>
                    <a:lnTo>
                      <a:pt x="960" y="382"/>
                    </a:lnTo>
                    <a:lnTo>
                      <a:pt x="955" y="381"/>
                    </a:lnTo>
                    <a:lnTo>
                      <a:pt x="949" y="378"/>
                    </a:lnTo>
                    <a:lnTo>
                      <a:pt x="944" y="378"/>
                    </a:lnTo>
                    <a:lnTo>
                      <a:pt x="939" y="376"/>
                    </a:lnTo>
                    <a:lnTo>
                      <a:pt x="933" y="375"/>
                    </a:lnTo>
                    <a:lnTo>
                      <a:pt x="926" y="373"/>
                    </a:lnTo>
                    <a:lnTo>
                      <a:pt x="919" y="371"/>
                    </a:lnTo>
                    <a:lnTo>
                      <a:pt x="913" y="370"/>
                    </a:lnTo>
                    <a:lnTo>
                      <a:pt x="906" y="368"/>
                    </a:lnTo>
                    <a:lnTo>
                      <a:pt x="897" y="365"/>
                    </a:lnTo>
                    <a:lnTo>
                      <a:pt x="890" y="365"/>
                    </a:lnTo>
                    <a:lnTo>
                      <a:pt x="883" y="362"/>
                    </a:lnTo>
                    <a:lnTo>
                      <a:pt x="876" y="361"/>
                    </a:lnTo>
                    <a:lnTo>
                      <a:pt x="867" y="359"/>
                    </a:lnTo>
                    <a:lnTo>
                      <a:pt x="860" y="357"/>
                    </a:lnTo>
                    <a:lnTo>
                      <a:pt x="853" y="354"/>
                    </a:lnTo>
                    <a:lnTo>
                      <a:pt x="844" y="353"/>
                    </a:lnTo>
                    <a:lnTo>
                      <a:pt x="835" y="350"/>
                    </a:lnTo>
                    <a:lnTo>
                      <a:pt x="826" y="348"/>
                    </a:lnTo>
                    <a:lnTo>
                      <a:pt x="817" y="346"/>
                    </a:lnTo>
                    <a:lnTo>
                      <a:pt x="808" y="342"/>
                    </a:lnTo>
                    <a:lnTo>
                      <a:pt x="801" y="340"/>
                    </a:lnTo>
                    <a:lnTo>
                      <a:pt x="790" y="339"/>
                    </a:lnTo>
                    <a:lnTo>
                      <a:pt x="781" y="336"/>
                    </a:lnTo>
                    <a:lnTo>
                      <a:pt x="772" y="334"/>
                    </a:lnTo>
                    <a:lnTo>
                      <a:pt x="763" y="331"/>
                    </a:lnTo>
                    <a:lnTo>
                      <a:pt x="754" y="329"/>
                    </a:lnTo>
                    <a:lnTo>
                      <a:pt x="745" y="326"/>
                    </a:lnTo>
                    <a:lnTo>
                      <a:pt x="736" y="323"/>
                    </a:lnTo>
                    <a:lnTo>
                      <a:pt x="727" y="322"/>
                    </a:lnTo>
                    <a:lnTo>
                      <a:pt x="717" y="318"/>
                    </a:lnTo>
                    <a:lnTo>
                      <a:pt x="709" y="317"/>
                    </a:lnTo>
                    <a:lnTo>
                      <a:pt x="700" y="314"/>
                    </a:lnTo>
                    <a:lnTo>
                      <a:pt x="691" y="311"/>
                    </a:lnTo>
                    <a:lnTo>
                      <a:pt x="681" y="309"/>
                    </a:lnTo>
                    <a:lnTo>
                      <a:pt x="674" y="307"/>
                    </a:lnTo>
                    <a:lnTo>
                      <a:pt x="663" y="304"/>
                    </a:lnTo>
                    <a:lnTo>
                      <a:pt x="656" y="303"/>
                    </a:lnTo>
                    <a:lnTo>
                      <a:pt x="645" y="300"/>
                    </a:lnTo>
                    <a:lnTo>
                      <a:pt x="638" y="298"/>
                    </a:lnTo>
                    <a:lnTo>
                      <a:pt x="629" y="295"/>
                    </a:lnTo>
                    <a:lnTo>
                      <a:pt x="620" y="293"/>
                    </a:lnTo>
                    <a:lnTo>
                      <a:pt x="613" y="290"/>
                    </a:lnTo>
                    <a:lnTo>
                      <a:pt x="606" y="289"/>
                    </a:lnTo>
                    <a:lnTo>
                      <a:pt x="597" y="287"/>
                    </a:lnTo>
                    <a:lnTo>
                      <a:pt x="589" y="284"/>
                    </a:lnTo>
                    <a:lnTo>
                      <a:pt x="582" y="282"/>
                    </a:lnTo>
                    <a:lnTo>
                      <a:pt x="575" y="281"/>
                    </a:lnTo>
                    <a:lnTo>
                      <a:pt x="568" y="278"/>
                    </a:lnTo>
                    <a:lnTo>
                      <a:pt x="563" y="276"/>
                    </a:lnTo>
                    <a:lnTo>
                      <a:pt x="555" y="275"/>
                    </a:lnTo>
                    <a:lnTo>
                      <a:pt x="548" y="272"/>
                    </a:lnTo>
                    <a:lnTo>
                      <a:pt x="543" y="270"/>
                    </a:lnTo>
                    <a:lnTo>
                      <a:pt x="536" y="268"/>
                    </a:lnTo>
                    <a:lnTo>
                      <a:pt x="529" y="267"/>
                    </a:lnTo>
                    <a:lnTo>
                      <a:pt x="521" y="264"/>
                    </a:lnTo>
                    <a:lnTo>
                      <a:pt x="514" y="262"/>
                    </a:lnTo>
                    <a:lnTo>
                      <a:pt x="507" y="259"/>
                    </a:lnTo>
                    <a:lnTo>
                      <a:pt x="498" y="258"/>
                    </a:lnTo>
                    <a:lnTo>
                      <a:pt x="493" y="256"/>
                    </a:lnTo>
                    <a:lnTo>
                      <a:pt x="482" y="254"/>
                    </a:lnTo>
                    <a:lnTo>
                      <a:pt x="475" y="251"/>
                    </a:lnTo>
                    <a:lnTo>
                      <a:pt x="466" y="250"/>
                    </a:lnTo>
                    <a:lnTo>
                      <a:pt x="457" y="248"/>
                    </a:lnTo>
                    <a:lnTo>
                      <a:pt x="448" y="245"/>
                    </a:lnTo>
                    <a:lnTo>
                      <a:pt x="439" y="242"/>
                    </a:lnTo>
                    <a:lnTo>
                      <a:pt x="432" y="240"/>
                    </a:lnTo>
                    <a:lnTo>
                      <a:pt x="421" y="237"/>
                    </a:lnTo>
                    <a:lnTo>
                      <a:pt x="412" y="234"/>
                    </a:lnTo>
                    <a:lnTo>
                      <a:pt x="401" y="233"/>
                    </a:lnTo>
                    <a:lnTo>
                      <a:pt x="392" y="229"/>
                    </a:lnTo>
                    <a:lnTo>
                      <a:pt x="384" y="228"/>
                    </a:lnTo>
                    <a:lnTo>
                      <a:pt x="375" y="225"/>
                    </a:lnTo>
                    <a:lnTo>
                      <a:pt x="364" y="223"/>
                    </a:lnTo>
                    <a:lnTo>
                      <a:pt x="355" y="220"/>
                    </a:lnTo>
                    <a:lnTo>
                      <a:pt x="346" y="217"/>
                    </a:lnTo>
                    <a:lnTo>
                      <a:pt x="337" y="215"/>
                    </a:lnTo>
                    <a:lnTo>
                      <a:pt x="324" y="212"/>
                    </a:lnTo>
                    <a:lnTo>
                      <a:pt x="316" y="209"/>
                    </a:lnTo>
                    <a:lnTo>
                      <a:pt x="307" y="206"/>
                    </a:lnTo>
                    <a:lnTo>
                      <a:pt x="296" y="204"/>
                    </a:lnTo>
                    <a:lnTo>
                      <a:pt x="287" y="201"/>
                    </a:lnTo>
                    <a:lnTo>
                      <a:pt x="278" y="200"/>
                    </a:lnTo>
                    <a:lnTo>
                      <a:pt x="269" y="197"/>
                    </a:lnTo>
                    <a:lnTo>
                      <a:pt x="260" y="194"/>
                    </a:lnTo>
                    <a:lnTo>
                      <a:pt x="247" y="192"/>
                    </a:lnTo>
                    <a:lnTo>
                      <a:pt x="239" y="189"/>
                    </a:lnTo>
                    <a:lnTo>
                      <a:pt x="231" y="187"/>
                    </a:lnTo>
                    <a:lnTo>
                      <a:pt x="222" y="184"/>
                    </a:lnTo>
                    <a:lnTo>
                      <a:pt x="212" y="181"/>
                    </a:lnTo>
                    <a:lnTo>
                      <a:pt x="203" y="178"/>
                    </a:lnTo>
                    <a:lnTo>
                      <a:pt x="196" y="176"/>
                    </a:lnTo>
                    <a:lnTo>
                      <a:pt x="188" y="173"/>
                    </a:lnTo>
                    <a:lnTo>
                      <a:pt x="178" y="170"/>
                    </a:lnTo>
                    <a:lnTo>
                      <a:pt x="170" y="169"/>
                    </a:lnTo>
                    <a:lnTo>
                      <a:pt x="163" y="167"/>
                    </a:lnTo>
                    <a:lnTo>
                      <a:pt x="154" y="164"/>
                    </a:lnTo>
                    <a:lnTo>
                      <a:pt x="149" y="162"/>
                    </a:lnTo>
                    <a:lnTo>
                      <a:pt x="140" y="159"/>
                    </a:lnTo>
                    <a:lnTo>
                      <a:pt x="133" y="158"/>
                    </a:lnTo>
                    <a:lnTo>
                      <a:pt x="128" y="154"/>
                    </a:lnTo>
                    <a:lnTo>
                      <a:pt x="120" y="153"/>
                    </a:lnTo>
                    <a:lnTo>
                      <a:pt x="113" y="150"/>
                    </a:lnTo>
                    <a:lnTo>
                      <a:pt x="108" y="148"/>
                    </a:lnTo>
                    <a:lnTo>
                      <a:pt x="102" y="145"/>
                    </a:lnTo>
                    <a:lnTo>
                      <a:pt x="95" y="144"/>
                    </a:lnTo>
                    <a:lnTo>
                      <a:pt x="92" y="140"/>
                    </a:lnTo>
                    <a:lnTo>
                      <a:pt x="86" y="139"/>
                    </a:lnTo>
                    <a:lnTo>
                      <a:pt x="81" y="137"/>
                    </a:lnTo>
                    <a:lnTo>
                      <a:pt x="79" y="136"/>
                    </a:lnTo>
                    <a:lnTo>
                      <a:pt x="76" y="133"/>
                    </a:lnTo>
                    <a:lnTo>
                      <a:pt x="72" y="131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59" y="122"/>
                    </a:lnTo>
                    <a:lnTo>
                      <a:pt x="56" y="119"/>
                    </a:lnTo>
                    <a:lnTo>
                      <a:pt x="54" y="114"/>
                    </a:lnTo>
                    <a:lnTo>
                      <a:pt x="51" y="109"/>
                    </a:lnTo>
                    <a:lnTo>
                      <a:pt x="47" y="105"/>
                    </a:lnTo>
                    <a:lnTo>
                      <a:pt x="45" y="101"/>
                    </a:lnTo>
                    <a:lnTo>
                      <a:pt x="43" y="98"/>
                    </a:lnTo>
                    <a:lnTo>
                      <a:pt x="42" y="94"/>
                    </a:lnTo>
                    <a:lnTo>
                      <a:pt x="38" y="89"/>
                    </a:lnTo>
                    <a:lnTo>
                      <a:pt x="36" y="86"/>
                    </a:lnTo>
                    <a:lnTo>
                      <a:pt x="34" y="81"/>
                    </a:lnTo>
                    <a:lnTo>
                      <a:pt x="34" y="76"/>
                    </a:lnTo>
                    <a:lnTo>
                      <a:pt x="33" y="73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6" y="51"/>
                    </a:lnTo>
                    <a:lnTo>
                      <a:pt x="42" y="48"/>
                    </a:lnTo>
                    <a:lnTo>
                      <a:pt x="43" y="44"/>
                    </a:lnTo>
                    <a:lnTo>
                      <a:pt x="47" y="41"/>
                    </a:lnTo>
                    <a:lnTo>
                      <a:pt x="51" y="37"/>
                    </a:lnTo>
                    <a:lnTo>
                      <a:pt x="58" y="36"/>
                    </a:lnTo>
                    <a:lnTo>
                      <a:pt x="63" y="33"/>
                    </a:lnTo>
                    <a:lnTo>
                      <a:pt x="70" y="31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81" y="28"/>
                    </a:lnTo>
                    <a:lnTo>
                      <a:pt x="86" y="28"/>
                    </a:lnTo>
                    <a:lnTo>
                      <a:pt x="92" y="26"/>
                    </a:lnTo>
                    <a:lnTo>
                      <a:pt x="95" y="25"/>
                    </a:lnTo>
                    <a:lnTo>
                      <a:pt x="101" y="25"/>
                    </a:lnTo>
                    <a:lnTo>
                      <a:pt x="106" y="25"/>
                    </a:lnTo>
                    <a:lnTo>
                      <a:pt x="113" y="25"/>
                    </a:lnTo>
                    <a:lnTo>
                      <a:pt x="117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6" y="23"/>
                    </a:lnTo>
                    <a:lnTo>
                      <a:pt x="142" y="23"/>
                    </a:lnTo>
                    <a:lnTo>
                      <a:pt x="149" y="23"/>
                    </a:lnTo>
                    <a:lnTo>
                      <a:pt x="156" y="25"/>
                    </a:lnTo>
                    <a:lnTo>
                      <a:pt x="163" y="25"/>
                    </a:lnTo>
                    <a:lnTo>
                      <a:pt x="170" y="25"/>
                    </a:lnTo>
                    <a:lnTo>
                      <a:pt x="176" y="25"/>
                    </a:lnTo>
                    <a:lnTo>
                      <a:pt x="185" y="26"/>
                    </a:lnTo>
                    <a:lnTo>
                      <a:pt x="190" y="26"/>
                    </a:lnTo>
                    <a:lnTo>
                      <a:pt x="199" y="28"/>
                    </a:lnTo>
                    <a:lnTo>
                      <a:pt x="204" y="30"/>
                    </a:lnTo>
                    <a:lnTo>
                      <a:pt x="212" y="30"/>
                    </a:lnTo>
                    <a:lnTo>
                      <a:pt x="221" y="31"/>
                    </a:lnTo>
                    <a:lnTo>
                      <a:pt x="226" y="33"/>
                    </a:lnTo>
                    <a:lnTo>
                      <a:pt x="233" y="34"/>
                    </a:lnTo>
                    <a:lnTo>
                      <a:pt x="242" y="36"/>
                    </a:lnTo>
                    <a:lnTo>
                      <a:pt x="247" y="37"/>
                    </a:lnTo>
                    <a:lnTo>
                      <a:pt x="256" y="37"/>
                    </a:lnTo>
                    <a:lnTo>
                      <a:pt x="264" y="41"/>
                    </a:lnTo>
                    <a:lnTo>
                      <a:pt x="271" y="42"/>
                    </a:lnTo>
                    <a:lnTo>
                      <a:pt x="278" y="42"/>
                    </a:lnTo>
                    <a:lnTo>
                      <a:pt x="285" y="45"/>
                    </a:lnTo>
                    <a:lnTo>
                      <a:pt x="292" y="48"/>
                    </a:lnTo>
                    <a:lnTo>
                      <a:pt x="301" y="50"/>
                    </a:lnTo>
                    <a:lnTo>
                      <a:pt x="307" y="53"/>
                    </a:lnTo>
                    <a:lnTo>
                      <a:pt x="316" y="55"/>
                    </a:lnTo>
                    <a:lnTo>
                      <a:pt x="323" y="56"/>
                    </a:lnTo>
                    <a:lnTo>
                      <a:pt x="330" y="59"/>
                    </a:lnTo>
                    <a:lnTo>
                      <a:pt x="337" y="61"/>
                    </a:lnTo>
                    <a:lnTo>
                      <a:pt x="346" y="64"/>
                    </a:lnTo>
                    <a:lnTo>
                      <a:pt x="353" y="66"/>
                    </a:lnTo>
                    <a:lnTo>
                      <a:pt x="360" y="69"/>
                    </a:lnTo>
                    <a:lnTo>
                      <a:pt x="366" y="70"/>
                    </a:lnTo>
                    <a:lnTo>
                      <a:pt x="375" y="73"/>
                    </a:lnTo>
                    <a:lnTo>
                      <a:pt x="382" y="75"/>
                    </a:lnTo>
                    <a:lnTo>
                      <a:pt x="389" y="76"/>
                    </a:lnTo>
                    <a:lnTo>
                      <a:pt x="396" y="80"/>
                    </a:lnTo>
                    <a:lnTo>
                      <a:pt x="401" y="84"/>
                    </a:lnTo>
                    <a:lnTo>
                      <a:pt x="409" y="86"/>
                    </a:lnTo>
                    <a:lnTo>
                      <a:pt x="418" y="87"/>
                    </a:lnTo>
                    <a:lnTo>
                      <a:pt x="423" y="90"/>
                    </a:lnTo>
                    <a:lnTo>
                      <a:pt x="430" y="94"/>
                    </a:lnTo>
                    <a:lnTo>
                      <a:pt x="435" y="95"/>
                    </a:lnTo>
                    <a:lnTo>
                      <a:pt x="444" y="98"/>
                    </a:lnTo>
                    <a:lnTo>
                      <a:pt x="450" y="100"/>
                    </a:lnTo>
                    <a:lnTo>
                      <a:pt x="457" y="105"/>
                    </a:lnTo>
                    <a:lnTo>
                      <a:pt x="462" y="106"/>
                    </a:lnTo>
                    <a:lnTo>
                      <a:pt x="471" y="108"/>
                    </a:lnTo>
                    <a:lnTo>
                      <a:pt x="477" y="111"/>
                    </a:lnTo>
                    <a:lnTo>
                      <a:pt x="482" y="115"/>
                    </a:lnTo>
                    <a:lnTo>
                      <a:pt x="489" y="117"/>
                    </a:lnTo>
                    <a:lnTo>
                      <a:pt x="495" y="119"/>
                    </a:lnTo>
                    <a:lnTo>
                      <a:pt x="500" y="122"/>
                    </a:lnTo>
                    <a:lnTo>
                      <a:pt x="507" y="123"/>
                    </a:lnTo>
                    <a:lnTo>
                      <a:pt x="512" y="126"/>
                    </a:lnTo>
                    <a:lnTo>
                      <a:pt x="518" y="130"/>
                    </a:lnTo>
                    <a:lnTo>
                      <a:pt x="521" y="131"/>
                    </a:lnTo>
                    <a:lnTo>
                      <a:pt x="529" y="134"/>
                    </a:lnTo>
                    <a:lnTo>
                      <a:pt x="534" y="136"/>
                    </a:lnTo>
                    <a:lnTo>
                      <a:pt x="539" y="139"/>
                    </a:lnTo>
                    <a:lnTo>
                      <a:pt x="543" y="139"/>
                    </a:lnTo>
                    <a:lnTo>
                      <a:pt x="548" y="142"/>
                    </a:lnTo>
                    <a:lnTo>
                      <a:pt x="554" y="144"/>
                    </a:lnTo>
                    <a:lnTo>
                      <a:pt x="557" y="147"/>
                    </a:lnTo>
                    <a:lnTo>
                      <a:pt x="563" y="150"/>
                    </a:lnTo>
                    <a:lnTo>
                      <a:pt x="568" y="150"/>
                    </a:lnTo>
                    <a:lnTo>
                      <a:pt x="573" y="153"/>
                    </a:lnTo>
                    <a:lnTo>
                      <a:pt x="579" y="154"/>
                    </a:lnTo>
                    <a:lnTo>
                      <a:pt x="584" y="158"/>
                    </a:lnTo>
                    <a:lnTo>
                      <a:pt x="591" y="161"/>
                    </a:lnTo>
                    <a:lnTo>
                      <a:pt x="598" y="162"/>
                    </a:lnTo>
                    <a:lnTo>
                      <a:pt x="607" y="165"/>
                    </a:lnTo>
                    <a:lnTo>
                      <a:pt x="614" y="167"/>
                    </a:lnTo>
                    <a:lnTo>
                      <a:pt x="622" y="170"/>
                    </a:lnTo>
                    <a:lnTo>
                      <a:pt x="629" y="172"/>
                    </a:lnTo>
                    <a:lnTo>
                      <a:pt x="638" y="175"/>
                    </a:lnTo>
                    <a:lnTo>
                      <a:pt x="649" y="178"/>
                    </a:lnTo>
                    <a:lnTo>
                      <a:pt x="657" y="181"/>
                    </a:lnTo>
                    <a:lnTo>
                      <a:pt x="666" y="186"/>
                    </a:lnTo>
                    <a:lnTo>
                      <a:pt x="675" y="189"/>
                    </a:lnTo>
                    <a:lnTo>
                      <a:pt x="686" y="192"/>
                    </a:lnTo>
                    <a:lnTo>
                      <a:pt x="695" y="194"/>
                    </a:lnTo>
                    <a:lnTo>
                      <a:pt x="704" y="197"/>
                    </a:lnTo>
                    <a:lnTo>
                      <a:pt x="715" y="201"/>
                    </a:lnTo>
                    <a:lnTo>
                      <a:pt x="727" y="203"/>
                    </a:lnTo>
                    <a:lnTo>
                      <a:pt x="736" y="206"/>
                    </a:lnTo>
                    <a:lnTo>
                      <a:pt x="745" y="209"/>
                    </a:lnTo>
                    <a:lnTo>
                      <a:pt x="758" y="214"/>
                    </a:lnTo>
                    <a:lnTo>
                      <a:pt x="768" y="217"/>
                    </a:lnTo>
                    <a:lnTo>
                      <a:pt x="779" y="220"/>
                    </a:lnTo>
                    <a:lnTo>
                      <a:pt x="790" y="223"/>
                    </a:lnTo>
                    <a:lnTo>
                      <a:pt x="801" y="226"/>
                    </a:lnTo>
                    <a:lnTo>
                      <a:pt x="811" y="229"/>
                    </a:lnTo>
                    <a:lnTo>
                      <a:pt x="820" y="233"/>
                    </a:lnTo>
                    <a:lnTo>
                      <a:pt x="833" y="236"/>
                    </a:lnTo>
                    <a:lnTo>
                      <a:pt x="844" y="239"/>
                    </a:lnTo>
                    <a:lnTo>
                      <a:pt x="853" y="242"/>
                    </a:lnTo>
                    <a:lnTo>
                      <a:pt x="863" y="245"/>
                    </a:lnTo>
                    <a:lnTo>
                      <a:pt x="874" y="248"/>
                    </a:lnTo>
                    <a:lnTo>
                      <a:pt x="885" y="251"/>
                    </a:lnTo>
                    <a:lnTo>
                      <a:pt x="894" y="254"/>
                    </a:lnTo>
                    <a:lnTo>
                      <a:pt x="903" y="256"/>
                    </a:lnTo>
                    <a:lnTo>
                      <a:pt x="915" y="259"/>
                    </a:lnTo>
                    <a:lnTo>
                      <a:pt x="924" y="262"/>
                    </a:lnTo>
                    <a:lnTo>
                      <a:pt x="933" y="264"/>
                    </a:lnTo>
                    <a:lnTo>
                      <a:pt x="942" y="267"/>
                    </a:lnTo>
                    <a:lnTo>
                      <a:pt x="951" y="270"/>
                    </a:lnTo>
                    <a:lnTo>
                      <a:pt x="960" y="272"/>
                    </a:lnTo>
                    <a:lnTo>
                      <a:pt x="969" y="275"/>
                    </a:lnTo>
                    <a:lnTo>
                      <a:pt x="976" y="276"/>
                    </a:lnTo>
                    <a:lnTo>
                      <a:pt x="985" y="279"/>
                    </a:lnTo>
                    <a:lnTo>
                      <a:pt x="992" y="282"/>
                    </a:lnTo>
                    <a:lnTo>
                      <a:pt x="999" y="284"/>
                    </a:lnTo>
                    <a:lnTo>
                      <a:pt x="1005" y="286"/>
                    </a:lnTo>
                    <a:lnTo>
                      <a:pt x="1012" y="287"/>
                    </a:lnTo>
                    <a:lnTo>
                      <a:pt x="1019" y="289"/>
                    </a:lnTo>
                    <a:lnTo>
                      <a:pt x="1024" y="290"/>
                    </a:lnTo>
                    <a:lnTo>
                      <a:pt x="1030" y="292"/>
                    </a:lnTo>
                    <a:lnTo>
                      <a:pt x="1033" y="293"/>
                    </a:lnTo>
                    <a:lnTo>
                      <a:pt x="1039" y="295"/>
                    </a:lnTo>
                    <a:lnTo>
                      <a:pt x="1042" y="295"/>
                    </a:lnTo>
                    <a:lnTo>
                      <a:pt x="1046" y="297"/>
                    </a:lnTo>
                    <a:lnTo>
                      <a:pt x="1050" y="298"/>
                    </a:lnTo>
                    <a:lnTo>
                      <a:pt x="1051" y="300"/>
                    </a:lnTo>
                    <a:lnTo>
                      <a:pt x="1055" y="300"/>
                    </a:lnTo>
                    <a:lnTo>
                      <a:pt x="1057" y="300"/>
                    </a:lnTo>
                    <a:lnTo>
                      <a:pt x="1100" y="225"/>
                    </a:lnTo>
                    <a:lnTo>
                      <a:pt x="110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3" name="Freeform 17"/>
              <p:cNvSpPr>
                <a:spLocks/>
              </p:cNvSpPr>
              <p:nvPr/>
            </p:nvSpPr>
            <p:spPr bwMode="auto">
              <a:xfrm>
                <a:off x="2274" y="3096"/>
                <a:ext cx="926" cy="328"/>
              </a:xfrm>
              <a:custGeom>
                <a:avLst/>
                <a:gdLst/>
                <a:ahLst/>
                <a:cxnLst>
                  <a:cxn ang="0">
                    <a:pos x="904" y="253"/>
                  </a:cxn>
                  <a:cxn ang="0">
                    <a:pos x="884" y="247"/>
                  </a:cxn>
                  <a:cxn ang="0">
                    <a:pos x="859" y="242"/>
                  </a:cxn>
                  <a:cxn ang="0">
                    <a:pos x="833" y="234"/>
                  </a:cxn>
                  <a:cxn ang="0">
                    <a:pos x="802" y="228"/>
                  </a:cxn>
                  <a:cxn ang="0">
                    <a:pos x="770" y="220"/>
                  </a:cxn>
                  <a:cxn ang="0">
                    <a:pos x="734" y="214"/>
                  </a:cxn>
                  <a:cxn ang="0">
                    <a:pos x="698" y="208"/>
                  </a:cxn>
                  <a:cxn ang="0">
                    <a:pos x="662" y="202"/>
                  </a:cxn>
                  <a:cxn ang="0">
                    <a:pos x="627" y="195"/>
                  </a:cxn>
                  <a:cxn ang="0">
                    <a:pos x="589" y="187"/>
                  </a:cxn>
                  <a:cxn ang="0">
                    <a:pos x="555" y="180"/>
                  </a:cxn>
                  <a:cxn ang="0">
                    <a:pos x="519" y="172"/>
                  </a:cxn>
                  <a:cxn ang="0">
                    <a:pos x="485" y="162"/>
                  </a:cxn>
                  <a:cxn ang="0">
                    <a:pos x="453" y="153"/>
                  </a:cxn>
                  <a:cxn ang="0">
                    <a:pos x="424" y="144"/>
                  </a:cxn>
                  <a:cxn ang="0">
                    <a:pos x="399" y="133"/>
                  </a:cxn>
                  <a:cxn ang="0">
                    <a:pos x="374" y="125"/>
                  </a:cxn>
                  <a:cxn ang="0">
                    <a:pos x="346" y="111"/>
                  </a:cxn>
                  <a:cxn ang="0">
                    <a:pos x="322" y="98"/>
                  </a:cxn>
                  <a:cxn ang="0">
                    <a:pos x="295" y="88"/>
                  </a:cxn>
                  <a:cxn ang="0">
                    <a:pos x="261" y="75"/>
                  </a:cxn>
                  <a:cxn ang="0">
                    <a:pos x="224" y="63"/>
                  </a:cxn>
                  <a:cxn ang="0">
                    <a:pos x="184" y="49"/>
                  </a:cxn>
                  <a:cxn ang="0">
                    <a:pos x="143" y="36"/>
                  </a:cxn>
                  <a:cxn ang="0">
                    <a:pos x="107" y="22"/>
                  </a:cxn>
                  <a:cxn ang="0">
                    <a:pos x="73" y="13"/>
                  </a:cxn>
                  <a:cxn ang="0">
                    <a:pos x="48" y="5"/>
                  </a:cxn>
                  <a:cxn ang="0">
                    <a:pos x="30" y="0"/>
                  </a:cxn>
                  <a:cxn ang="0">
                    <a:pos x="20" y="69"/>
                  </a:cxn>
                  <a:cxn ang="0">
                    <a:pos x="39" y="75"/>
                  </a:cxn>
                  <a:cxn ang="0">
                    <a:pos x="68" y="83"/>
                  </a:cxn>
                  <a:cxn ang="0">
                    <a:pos x="99" y="94"/>
                  </a:cxn>
                  <a:cxn ang="0">
                    <a:pos x="133" y="103"/>
                  </a:cxn>
                  <a:cxn ang="0">
                    <a:pos x="168" y="114"/>
                  </a:cxn>
                  <a:cxn ang="0">
                    <a:pos x="206" y="122"/>
                  </a:cxn>
                  <a:cxn ang="0">
                    <a:pos x="240" y="131"/>
                  </a:cxn>
                  <a:cxn ang="0">
                    <a:pos x="272" y="138"/>
                  </a:cxn>
                  <a:cxn ang="0">
                    <a:pos x="301" y="144"/>
                  </a:cxn>
                  <a:cxn ang="0">
                    <a:pos x="333" y="148"/>
                  </a:cxn>
                  <a:cxn ang="0">
                    <a:pos x="367" y="156"/>
                  </a:cxn>
                  <a:cxn ang="0">
                    <a:pos x="406" y="166"/>
                  </a:cxn>
                  <a:cxn ang="0">
                    <a:pos x="444" y="175"/>
                  </a:cxn>
                  <a:cxn ang="0">
                    <a:pos x="483" y="186"/>
                  </a:cxn>
                  <a:cxn ang="0">
                    <a:pos x="523" y="198"/>
                  </a:cxn>
                  <a:cxn ang="0">
                    <a:pos x="557" y="209"/>
                  </a:cxn>
                  <a:cxn ang="0">
                    <a:pos x="591" y="220"/>
                  </a:cxn>
                  <a:cxn ang="0">
                    <a:pos x="618" y="231"/>
                  </a:cxn>
                  <a:cxn ang="0">
                    <a:pos x="641" y="242"/>
                  </a:cxn>
                  <a:cxn ang="0">
                    <a:pos x="666" y="253"/>
                  </a:cxn>
                  <a:cxn ang="0">
                    <a:pos x="688" y="264"/>
                  </a:cxn>
                  <a:cxn ang="0">
                    <a:pos x="714" y="275"/>
                  </a:cxn>
                  <a:cxn ang="0">
                    <a:pos x="743" y="284"/>
                  </a:cxn>
                  <a:cxn ang="0">
                    <a:pos x="773" y="295"/>
                  </a:cxn>
                  <a:cxn ang="0">
                    <a:pos x="800" y="305"/>
                  </a:cxn>
                  <a:cxn ang="0">
                    <a:pos x="825" y="312"/>
                  </a:cxn>
                  <a:cxn ang="0">
                    <a:pos x="849" y="319"/>
                  </a:cxn>
                  <a:cxn ang="0">
                    <a:pos x="874" y="328"/>
                  </a:cxn>
                </a:cxnLst>
                <a:rect l="0" t="0" r="r" b="b"/>
                <a:pathLst>
                  <a:path w="926" h="328">
                    <a:moveTo>
                      <a:pt x="926" y="259"/>
                    </a:moveTo>
                    <a:lnTo>
                      <a:pt x="924" y="258"/>
                    </a:lnTo>
                    <a:lnTo>
                      <a:pt x="918" y="258"/>
                    </a:lnTo>
                    <a:lnTo>
                      <a:pt x="915" y="255"/>
                    </a:lnTo>
                    <a:lnTo>
                      <a:pt x="910" y="255"/>
                    </a:lnTo>
                    <a:lnTo>
                      <a:pt x="904" y="253"/>
                    </a:lnTo>
                    <a:lnTo>
                      <a:pt x="901" y="251"/>
                    </a:lnTo>
                    <a:lnTo>
                      <a:pt x="897" y="251"/>
                    </a:lnTo>
                    <a:lnTo>
                      <a:pt x="895" y="251"/>
                    </a:lnTo>
                    <a:lnTo>
                      <a:pt x="892" y="250"/>
                    </a:lnTo>
                    <a:lnTo>
                      <a:pt x="888" y="248"/>
                    </a:lnTo>
                    <a:lnTo>
                      <a:pt x="884" y="247"/>
                    </a:lnTo>
                    <a:lnTo>
                      <a:pt x="879" y="247"/>
                    </a:lnTo>
                    <a:lnTo>
                      <a:pt x="876" y="245"/>
                    </a:lnTo>
                    <a:lnTo>
                      <a:pt x="874" y="245"/>
                    </a:lnTo>
                    <a:lnTo>
                      <a:pt x="868" y="244"/>
                    </a:lnTo>
                    <a:lnTo>
                      <a:pt x="865" y="244"/>
                    </a:lnTo>
                    <a:lnTo>
                      <a:pt x="859" y="242"/>
                    </a:lnTo>
                    <a:lnTo>
                      <a:pt x="856" y="241"/>
                    </a:lnTo>
                    <a:lnTo>
                      <a:pt x="852" y="239"/>
                    </a:lnTo>
                    <a:lnTo>
                      <a:pt x="847" y="239"/>
                    </a:lnTo>
                    <a:lnTo>
                      <a:pt x="843" y="237"/>
                    </a:lnTo>
                    <a:lnTo>
                      <a:pt x="838" y="237"/>
                    </a:lnTo>
                    <a:lnTo>
                      <a:pt x="833" y="234"/>
                    </a:lnTo>
                    <a:lnTo>
                      <a:pt x="829" y="234"/>
                    </a:lnTo>
                    <a:lnTo>
                      <a:pt x="824" y="233"/>
                    </a:lnTo>
                    <a:lnTo>
                      <a:pt x="818" y="231"/>
                    </a:lnTo>
                    <a:lnTo>
                      <a:pt x="813" y="231"/>
                    </a:lnTo>
                    <a:lnTo>
                      <a:pt x="807" y="230"/>
                    </a:lnTo>
                    <a:lnTo>
                      <a:pt x="802" y="228"/>
                    </a:lnTo>
                    <a:lnTo>
                      <a:pt x="797" y="226"/>
                    </a:lnTo>
                    <a:lnTo>
                      <a:pt x="791" y="226"/>
                    </a:lnTo>
                    <a:lnTo>
                      <a:pt x="786" y="225"/>
                    </a:lnTo>
                    <a:lnTo>
                      <a:pt x="781" y="223"/>
                    </a:lnTo>
                    <a:lnTo>
                      <a:pt x="775" y="222"/>
                    </a:lnTo>
                    <a:lnTo>
                      <a:pt x="770" y="220"/>
                    </a:lnTo>
                    <a:lnTo>
                      <a:pt x="763" y="220"/>
                    </a:lnTo>
                    <a:lnTo>
                      <a:pt x="757" y="219"/>
                    </a:lnTo>
                    <a:lnTo>
                      <a:pt x="752" y="217"/>
                    </a:lnTo>
                    <a:lnTo>
                      <a:pt x="747" y="216"/>
                    </a:lnTo>
                    <a:lnTo>
                      <a:pt x="739" y="216"/>
                    </a:lnTo>
                    <a:lnTo>
                      <a:pt x="734" y="214"/>
                    </a:lnTo>
                    <a:lnTo>
                      <a:pt x="727" y="212"/>
                    </a:lnTo>
                    <a:lnTo>
                      <a:pt x="722" y="211"/>
                    </a:lnTo>
                    <a:lnTo>
                      <a:pt x="716" y="211"/>
                    </a:lnTo>
                    <a:lnTo>
                      <a:pt x="709" y="209"/>
                    </a:lnTo>
                    <a:lnTo>
                      <a:pt x="704" y="208"/>
                    </a:lnTo>
                    <a:lnTo>
                      <a:pt x="698" y="208"/>
                    </a:lnTo>
                    <a:lnTo>
                      <a:pt x="691" y="206"/>
                    </a:lnTo>
                    <a:lnTo>
                      <a:pt x="686" y="205"/>
                    </a:lnTo>
                    <a:lnTo>
                      <a:pt x="680" y="203"/>
                    </a:lnTo>
                    <a:lnTo>
                      <a:pt x="673" y="203"/>
                    </a:lnTo>
                    <a:lnTo>
                      <a:pt x="668" y="203"/>
                    </a:lnTo>
                    <a:lnTo>
                      <a:pt x="662" y="202"/>
                    </a:lnTo>
                    <a:lnTo>
                      <a:pt x="657" y="200"/>
                    </a:lnTo>
                    <a:lnTo>
                      <a:pt x="650" y="200"/>
                    </a:lnTo>
                    <a:lnTo>
                      <a:pt x="643" y="198"/>
                    </a:lnTo>
                    <a:lnTo>
                      <a:pt x="637" y="197"/>
                    </a:lnTo>
                    <a:lnTo>
                      <a:pt x="632" y="195"/>
                    </a:lnTo>
                    <a:lnTo>
                      <a:pt x="627" y="195"/>
                    </a:lnTo>
                    <a:lnTo>
                      <a:pt x="620" y="194"/>
                    </a:lnTo>
                    <a:lnTo>
                      <a:pt x="614" y="192"/>
                    </a:lnTo>
                    <a:lnTo>
                      <a:pt x="607" y="192"/>
                    </a:lnTo>
                    <a:lnTo>
                      <a:pt x="602" y="189"/>
                    </a:lnTo>
                    <a:lnTo>
                      <a:pt x="596" y="189"/>
                    </a:lnTo>
                    <a:lnTo>
                      <a:pt x="589" y="187"/>
                    </a:lnTo>
                    <a:lnTo>
                      <a:pt x="584" y="186"/>
                    </a:lnTo>
                    <a:lnTo>
                      <a:pt x="577" y="184"/>
                    </a:lnTo>
                    <a:lnTo>
                      <a:pt x="571" y="184"/>
                    </a:lnTo>
                    <a:lnTo>
                      <a:pt x="566" y="183"/>
                    </a:lnTo>
                    <a:lnTo>
                      <a:pt x="560" y="181"/>
                    </a:lnTo>
                    <a:lnTo>
                      <a:pt x="555" y="180"/>
                    </a:lnTo>
                    <a:lnTo>
                      <a:pt x="548" y="178"/>
                    </a:lnTo>
                    <a:lnTo>
                      <a:pt x="541" y="177"/>
                    </a:lnTo>
                    <a:lnTo>
                      <a:pt x="535" y="177"/>
                    </a:lnTo>
                    <a:lnTo>
                      <a:pt x="530" y="173"/>
                    </a:lnTo>
                    <a:lnTo>
                      <a:pt x="525" y="172"/>
                    </a:lnTo>
                    <a:lnTo>
                      <a:pt x="519" y="172"/>
                    </a:lnTo>
                    <a:lnTo>
                      <a:pt x="514" y="170"/>
                    </a:lnTo>
                    <a:lnTo>
                      <a:pt x="509" y="169"/>
                    </a:lnTo>
                    <a:lnTo>
                      <a:pt x="501" y="167"/>
                    </a:lnTo>
                    <a:lnTo>
                      <a:pt x="496" y="166"/>
                    </a:lnTo>
                    <a:lnTo>
                      <a:pt x="491" y="164"/>
                    </a:lnTo>
                    <a:lnTo>
                      <a:pt x="485" y="162"/>
                    </a:lnTo>
                    <a:lnTo>
                      <a:pt x="480" y="161"/>
                    </a:lnTo>
                    <a:lnTo>
                      <a:pt x="474" y="159"/>
                    </a:lnTo>
                    <a:lnTo>
                      <a:pt x="469" y="158"/>
                    </a:lnTo>
                    <a:lnTo>
                      <a:pt x="466" y="156"/>
                    </a:lnTo>
                    <a:lnTo>
                      <a:pt x="458" y="155"/>
                    </a:lnTo>
                    <a:lnTo>
                      <a:pt x="453" y="153"/>
                    </a:lnTo>
                    <a:lnTo>
                      <a:pt x="448" y="152"/>
                    </a:lnTo>
                    <a:lnTo>
                      <a:pt x="444" y="150"/>
                    </a:lnTo>
                    <a:lnTo>
                      <a:pt x="439" y="148"/>
                    </a:lnTo>
                    <a:lnTo>
                      <a:pt x="433" y="145"/>
                    </a:lnTo>
                    <a:lnTo>
                      <a:pt x="430" y="145"/>
                    </a:lnTo>
                    <a:lnTo>
                      <a:pt x="424" y="144"/>
                    </a:lnTo>
                    <a:lnTo>
                      <a:pt x="419" y="141"/>
                    </a:lnTo>
                    <a:lnTo>
                      <a:pt x="415" y="141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3" y="136"/>
                    </a:lnTo>
                    <a:lnTo>
                      <a:pt x="399" y="133"/>
                    </a:lnTo>
                    <a:lnTo>
                      <a:pt x="394" y="133"/>
                    </a:lnTo>
                    <a:lnTo>
                      <a:pt x="390" y="131"/>
                    </a:lnTo>
                    <a:lnTo>
                      <a:pt x="385" y="130"/>
                    </a:lnTo>
                    <a:lnTo>
                      <a:pt x="381" y="128"/>
                    </a:lnTo>
                    <a:lnTo>
                      <a:pt x="378" y="125"/>
                    </a:lnTo>
                    <a:lnTo>
                      <a:pt x="374" y="125"/>
                    </a:lnTo>
                    <a:lnTo>
                      <a:pt x="371" y="122"/>
                    </a:lnTo>
                    <a:lnTo>
                      <a:pt x="367" y="120"/>
                    </a:lnTo>
                    <a:lnTo>
                      <a:pt x="363" y="119"/>
                    </a:lnTo>
                    <a:lnTo>
                      <a:pt x="356" y="116"/>
                    </a:lnTo>
                    <a:lnTo>
                      <a:pt x="351" y="114"/>
                    </a:lnTo>
                    <a:lnTo>
                      <a:pt x="346" y="111"/>
                    </a:lnTo>
                    <a:lnTo>
                      <a:pt x="340" y="108"/>
                    </a:lnTo>
                    <a:lnTo>
                      <a:pt x="337" y="106"/>
                    </a:lnTo>
                    <a:lnTo>
                      <a:pt x="333" y="105"/>
                    </a:lnTo>
                    <a:lnTo>
                      <a:pt x="331" y="103"/>
                    </a:lnTo>
                    <a:lnTo>
                      <a:pt x="328" y="102"/>
                    </a:lnTo>
                    <a:lnTo>
                      <a:pt x="322" y="98"/>
                    </a:lnTo>
                    <a:lnTo>
                      <a:pt x="321" y="98"/>
                    </a:lnTo>
                    <a:lnTo>
                      <a:pt x="315" y="95"/>
                    </a:lnTo>
                    <a:lnTo>
                      <a:pt x="312" y="94"/>
                    </a:lnTo>
                    <a:lnTo>
                      <a:pt x="304" y="92"/>
                    </a:lnTo>
                    <a:lnTo>
                      <a:pt x="301" y="89"/>
                    </a:lnTo>
                    <a:lnTo>
                      <a:pt x="295" y="88"/>
                    </a:lnTo>
                    <a:lnTo>
                      <a:pt x="292" y="86"/>
                    </a:lnTo>
                    <a:lnTo>
                      <a:pt x="285" y="83"/>
                    </a:lnTo>
                    <a:lnTo>
                      <a:pt x="279" y="81"/>
                    </a:lnTo>
                    <a:lnTo>
                      <a:pt x="274" y="80"/>
                    </a:lnTo>
                    <a:lnTo>
                      <a:pt x="269" y="78"/>
                    </a:lnTo>
                    <a:lnTo>
                      <a:pt x="261" y="75"/>
                    </a:lnTo>
                    <a:lnTo>
                      <a:pt x="256" y="72"/>
                    </a:lnTo>
                    <a:lnTo>
                      <a:pt x="251" y="70"/>
                    </a:lnTo>
                    <a:lnTo>
                      <a:pt x="244" y="69"/>
                    </a:lnTo>
                    <a:lnTo>
                      <a:pt x="236" y="66"/>
                    </a:lnTo>
                    <a:lnTo>
                      <a:pt x="229" y="64"/>
                    </a:lnTo>
                    <a:lnTo>
                      <a:pt x="224" y="63"/>
                    </a:lnTo>
                    <a:lnTo>
                      <a:pt x="217" y="59"/>
                    </a:lnTo>
                    <a:lnTo>
                      <a:pt x="211" y="58"/>
                    </a:lnTo>
                    <a:lnTo>
                      <a:pt x="204" y="55"/>
                    </a:lnTo>
                    <a:lnTo>
                      <a:pt x="197" y="52"/>
                    </a:lnTo>
                    <a:lnTo>
                      <a:pt x="190" y="50"/>
                    </a:lnTo>
                    <a:lnTo>
                      <a:pt x="184" y="49"/>
                    </a:lnTo>
                    <a:lnTo>
                      <a:pt x="179" y="45"/>
                    </a:lnTo>
                    <a:lnTo>
                      <a:pt x="170" y="44"/>
                    </a:lnTo>
                    <a:lnTo>
                      <a:pt x="165" y="42"/>
                    </a:lnTo>
                    <a:lnTo>
                      <a:pt x="158" y="39"/>
                    </a:lnTo>
                    <a:lnTo>
                      <a:pt x="150" y="38"/>
                    </a:lnTo>
                    <a:lnTo>
                      <a:pt x="143" y="36"/>
                    </a:lnTo>
                    <a:lnTo>
                      <a:pt x="138" y="33"/>
                    </a:lnTo>
                    <a:lnTo>
                      <a:pt x="131" y="31"/>
                    </a:lnTo>
                    <a:lnTo>
                      <a:pt x="125" y="28"/>
                    </a:lnTo>
                    <a:lnTo>
                      <a:pt x="120" y="28"/>
                    </a:lnTo>
                    <a:lnTo>
                      <a:pt x="113" y="25"/>
                    </a:lnTo>
                    <a:lnTo>
                      <a:pt x="107" y="22"/>
                    </a:lnTo>
                    <a:lnTo>
                      <a:pt x="100" y="20"/>
                    </a:lnTo>
                    <a:lnTo>
                      <a:pt x="95" y="19"/>
                    </a:lnTo>
                    <a:lnTo>
                      <a:pt x="90" y="17"/>
                    </a:lnTo>
                    <a:lnTo>
                      <a:pt x="84" y="16"/>
                    </a:lnTo>
                    <a:lnTo>
                      <a:pt x="81" y="14"/>
                    </a:lnTo>
                    <a:lnTo>
                      <a:pt x="73" y="13"/>
                    </a:lnTo>
                    <a:lnTo>
                      <a:pt x="70" y="11"/>
                    </a:lnTo>
                    <a:lnTo>
                      <a:pt x="66" y="10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4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0" y="63"/>
                    </a:lnTo>
                    <a:lnTo>
                      <a:pt x="4" y="63"/>
                    </a:lnTo>
                    <a:lnTo>
                      <a:pt x="5" y="64"/>
                    </a:lnTo>
                    <a:lnTo>
                      <a:pt x="11" y="66"/>
                    </a:lnTo>
                    <a:lnTo>
                      <a:pt x="13" y="67"/>
                    </a:lnTo>
                    <a:lnTo>
                      <a:pt x="20" y="69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9" y="72"/>
                    </a:lnTo>
                    <a:lnTo>
                      <a:pt x="32" y="74"/>
                    </a:lnTo>
                    <a:lnTo>
                      <a:pt x="36" y="74"/>
                    </a:lnTo>
                    <a:lnTo>
                      <a:pt x="39" y="75"/>
                    </a:lnTo>
                    <a:lnTo>
                      <a:pt x="45" y="75"/>
                    </a:lnTo>
                    <a:lnTo>
                      <a:pt x="48" y="78"/>
                    </a:lnTo>
                    <a:lnTo>
                      <a:pt x="54" y="80"/>
                    </a:lnTo>
                    <a:lnTo>
                      <a:pt x="59" y="80"/>
                    </a:lnTo>
                    <a:lnTo>
                      <a:pt x="63" y="83"/>
                    </a:lnTo>
                    <a:lnTo>
                      <a:pt x="68" y="83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82" y="88"/>
                    </a:lnTo>
                    <a:lnTo>
                      <a:pt x="88" y="91"/>
                    </a:lnTo>
                    <a:lnTo>
                      <a:pt x="93" y="92"/>
                    </a:lnTo>
                    <a:lnTo>
                      <a:pt x="99" y="94"/>
                    </a:lnTo>
                    <a:lnTo>
                      <a:pt x="104" y="95"/>
                    </a:lnTo>
                    <a:lnTo>
                      <a:pt x="109" y="97"/>
                    </a:lnTo>
                    <a:lnTo>
                      <a:pt x="115" y="98"/>
                    </a:lnTo>
                    <a:lnTo>
                      <a:pt x="120" y="100"/>
                    </a:lnTo>
                    <a:lnTo>
                      <a:pt x="127" y="102"/>
                    </a:lnTo>
                    <a:lnTo>
                      <a:pt x="133" y="103"/>
                    </a:lnTo>
                    <a:lnTo>
                      <a:pt x="138" y="105"/>
                    </a:lnTo>
                    <a:lnTo>
                      <a:pt x="143" y="106"/>
                    </a:lnTo>
                    <a:lnTo>
                      <a:pt x="149" y="108"/>
                    </a:lnTo>
                    <a:lnTo>
                      <a:pt x="156" y="111"/>
                    </a:lnTo>
                    <a:lnTo>
                      <a:pt x="161" y="111"/>
                    </a:lnTo>
                    <a:lnTo>
                      <a:pt x="168" y="114"/>
                    </a:lnTo>
                    <a:lnTo>
                      <a:pt x="176" y="114"/>
                    </a:lnTo>
                    <a:lnTo>
                      <a:pt x="179" y="116"/>
                    </a:lnTo>
                    <a:lnTo>
                      <a:pt x="186" y="119"/>
                    </a:lnTo>
                    <a:lnTo>
                      <a:pt x="192" y="119"/>
                    </a:lnTo>
                    <a:lnTo>
                      <a:pt x="199" y="122"/>
                    </a:lnTo>
                    <a:lnTo>
                      <a:pt x="206" y="122"/>
                    </a:lnTo>
                    <a:lnTo>
                      <a:pt x="211" y="125"/>
                    </a:lnTo>
                    <a:lnTo>
                      <a:pt x="215" y="125"/>
                    </a:lnTo>
                    <a:lnTo>
                      <a:pt x="222" y="127"/>
                    </a:lnTo>
                    <a:lnTo>
                      <a:pt x="227" y="130"/>
                    </a:lnTo>
                    <a:lnTo>
                      <a:pt x="235" y="130"/>
                    </a:lnTo>
                    <a:lnTo>
                      <a:pt x="240" y="131"/>
                    </a:lnTo>
                    <a:lnTo>
                      <a:pt x="245" y="133"/>
                    </a:lnTo>
                    <a:lnTo>
                      <a:pt x="251" y="134"/>
                    </a:lnTo>
                    <a:lnTo>
                      <a:pt x="256" y="134"/>
                    </a:lnTo>
                    <a:lnTo>
                      <a:pt x="261" y="136"/>
                    </a:lnTo>
                    <a:lnTo>
                      <a:pt x="267" y="138"/>
                    </a:lnTo>
                    <a:lnTo>
                      <a:pt x="272" y="138"/>
                    </a:lnTo>
                    <a:lnTo>
                      <a:pt x="278" y="139"/>
                    </a:lnTo>
                    <a:lnTo>
                      <a:pt x="283" y="141"/>
                    </a:lnTo>
                    <a:lnTo>
                      <a:pt x="287" y="141"/>
                    </a:lnTo>
                    <a:lnTo>
                      <a:pt x="292" y="142"/>
                    </a:lnTo>
                    <a:lnTo>
                      <a:pt x="295" y="142"/>
                    </a:lnTo>
                    <a:lnTo>
                      <a:pt x="301" y="144"/>
                    </a:lnTo>
                    <a:lnTo>
                      <a:pt x="304" y="144"/>
                    </a:lnTo>
                    <a:lnTo>
                      <a:pt x="312" y="145"/>
                    </a:lnTo>
                    <a:lnTo>
                      <a:pt x="317" y="145"/>
                    </a:lnTo>
                    <a:lnTo>
                      <a:pt x="322" y="145"/>
                    </a:lnTo>
                    <a:lnTo>
                      <a:pt x="328" y="147"/>
                    </a:lnTo>
                    <a:lnTo>
                      <a:pt x="333" y="148"/>
                    </a:lnTo>
                    <a:lnTo>
                      <a:pt x="338" y="150"/>
                    </a:lnTo>
                    <a:lnTo>
                      <a:pt x="346" y="150"/>
                    </a:lnTo>
                    <a:lnTo>
                      <a:pt x="351" y="152"/>
                    </a:lnTo>
                    <a:lnTo>
                      <a:pt x="356" y="153"/>
                    </a:lnTo>
                    <a:lnTo>
                      <a:pt x="362" y="153"/>
                    </a:lnTo>
                    <a:lnTo>
                      <a:pt x="367" y="156"/>
                    </a:lnTo>
                    <a:lnTo>
                      <a:pt x="374" y="158"/>
                    </a:lnTo>
                    <a:lnTo>
                      <a:pt x="381" y="159"/>
                    </a:lnTo>
                    <a:lnTo>
                      <a:pt x="387" y="161"/>
                    </a:lnTo>
                    <a:lnTo>
                      <a:pt x="394" y="162"/>
                    </a:lnTo>
                    <a:lnTo>
                      <a:pt x="399" y="164"/>
                    </a:lnTo>
                    <a:lnTo>
                      <a:pt x="406" y="166"/>
                    </a:lnTo>
                    <a:lnTo>
                      <a:pt x="412" y="167"/>
                    </a:lnTo>
                    <a:lnTo>
                      <a:pt x="417" y="169"/>
                    </a:lnTo>
                    <a:lnTo>
                      <a:pt x="424" y="170"/>
                    </a:lnTo>
                    <a:lnTo>
                      <a:pt x="432" y="172"/>
                    </a:lnTo>
                    <a:lnTo>
                      <a:pt x="439" y="173"/>
                    </a:lnTo>
                    <a:lnTo>
                      <a:pt x="444" y="175"/>
                    </a:lnTo>
                    <a:lnTo>
                      <a:pt x="451" y="177"/>
                    </a:lnTo>
                    <a:lnTo>
                      <a:pt x="457" y="178"/>
                    </a:lnTo>
                    <a:lnTo>
                      <a:pt x="466" y="181"/>
                    </a:lnTo>
                    <a:lnTo>
                      <a:pt x="471" y="183"/>
                    </a:lnTo>
                    <a:lnTo>
                      <a:pt x="478" y="184"/>
                    </a:lnTo>
                    <a:lnTo>
                      <a:pt x="483" y="186"/>
                    </a:lnTo>
                    <a:lnTo>
                      <a:pt x="489" y="189"/>
                    </a:lnTo>
                    <a:lnTo>
                      <a:pt x="498" y="189"/>
                    </a:lnTo>
                    <a:lnTo>
                      <a:pt x="503" y="192"/>
                    </a:lnTo>
                    <a:lnTo>
                      <a:pt x="510" y="194"/>
                    </a:lnTo>
                    <a:lnTo>
                      <a:pt x="516" y="195"/>
                    </a:lnTo>
                    <a:lnTo>
                      <a:pt x="523" y="198"/>
                    </a:lnTo>
                    <a:lnTo>
                      <a:pt x="528" y="200"/>
                    </a:lnTo>
                    <a:lnTo>
                      <a:pt x="534" y="202"/>
                    </a:lnTo>
                    <a:lnTo>
                      <a:pt x="541" y="203"/>
                    </a:lnTo>
                    <a:lnTo>
                      <a:pt x="546" y="205"/>
                    </a:lnTo>
                    <a:lnTo>
                      <a:pt x="551" y="208"/>
                    </a:lnTo>
                    <a:lnTo>
                      <a:pt x="557" y="209"/>
                    </a:lnTo>
                    <a:lnTo>
                      <a:pt x="564" y="211"/>
                    </a:lnTo>
                    <a:lnTo>
                      <a:pt x="569" y="212"/>
                    </a:lnTo>
                    <a:lnTo>
                      <a:pt x="575" y="216"/>
                    </a:lnTo>
                    <a:lnTo>
                      <a:pt x="582" y="217"/>
                    </a:lnTo>
                    <a:lnTo>
                      <a:pt x="585" y="219"/>
                    </a:lnTo>
                    <a:lnTo>
                      <a:pt x="591" y="220"/>
                    </a:lnTo>
                    <a:lnTo>
                      <a:pt x="596" y="222"/>
                    </a:lnTo>
                    <a:lnTo>
                      <a:pt x="600" y="225"/>
                    </a:lnTo>
                    <a:lnTo>
                      <a:pt x="605" y="226"/>
                    </a:lnTo>
                    <a:lnTo>
                      <a:pt x="609" y="228"/>
                    </a:lnTo>
                    <a:lnTo>
                      <a:pt x="614" y="230"/>
                    </a:lnTo>
                    <a:lnTo>
                      <a:pt x="618" y="231"/>
                    </a:lnTo>
                    <a:lnTo>
                      <a:pt x="621" y="233"/>
                    </a:lnTo>
                    <a:lnTo>
                      <a:pt x="627" y="234"/>
                    </a:lnTo>
                    <a:lnTo>
                      <a:pt x="630" y="236"/>
                    </a:lnTo>
                    <a:lnTo>
                      <a:pt x="634" y="239"/>
                    </a:lnTo>
                    <a:lnTo>
                      <a:pt x="636" y="239"/>
                    </a:lnTo>
                    <a:lnTo>
                      <a:pt x="641" y="242"/>
                    </a:lnTo>
                    <a:lnTo>
                      <a:pt x="643" y="244"/>
                    </a:lnTo>
                    <a:lnTo>
                      <a:pt x="646" y="244"/>
                    </a:lnTo>
                    <a:lnTo>
                      <a:pt x="654" y="247"/>
                    </a:lnTo>
                    <a:lnTo>
                      <a:pt x="657" y="250"/>
                    </a:lnTo>
                    <a:lnTo>
                      <a:pt x="662" y="251"/>
                    </a:lnTo>
                    <a:lnTo>
                      <a:pt x="666" y="253"/>
                    </a:lnTo>
                    <a:lnTo>
                      <a:pt x="668" y="255"/>
                    </a:lnTo>
                    <a:lnTo>
                      <a:pt x="671" y="258"/>
                    </a:lnTo>
                    <a:lnTo>
                      <a:pt x="677" y="258"/>
                    </a:lnTo>
                    <a:lnTo>
                      <a:pt x="680" y="261"/>
                    </a:lnTo>
                    <a:lnTo>
                      <a:pt x="684" y="262"/>
                    </a:lnTo>
                    <a:lnTo>
                      <a:pt x="688" y="264"/>
                    </a:lnTo>
                    <a:lnTo>
                      <a:pt x="693" y="266"/>
                    </a:lnTo>
                    <a:lnTo>
                      <a:pt x="698" y="266"/>
                    </a:lnTo>
                    <a:lnTo>
                      <a:pt x="702" y="269"/>
                    </a:lnTo>
                    <a:lnTo>
                      <a:pt x="707" y="270"/>
                    </a:lnTo>
                    <a:lnTo>
                      <a:pt x="711" y="272"/>
                    </a:lnTo>
                    <a:lnTo>
                      <a:pt x="714" y="275"/>
                    </a:lnTo>
                    <a:lnTo>
                      <a:pt x="720" y="275"/>
                    </a:lnTo>
                    <a:lnTo>
                      <a:pt x="725" y="278"/>
                    </a:lnTo>
                    <a:lnTo>
                      <a:pt x="729" y="278"/>
                    </a:lnTo>
                    <a:lnTo>
                      <a:pt x="734" y="281"/>
                    </a:lnTo>
                    <a:lnTo>
                      <a:pt x="739" y="283"/>
                    </a:lnTo>
                    <a:lnTo>
                      <a:pt x="743" y="284"/>
                    </a:lnTo>
                    <a:lnTo>
                      <a:pt x="748" y="286"/>
                    </a:lnTo>
                    <a:lnTo>
                      <a:pt x="752" y="287"/>
                    </a:lnTo>
                    <a:lnTo>
                      <a:pt x="757" y="289"/>
                    </a:lnTo>
                    <a:lnTo>
                      <a:pt x="763" y="292"/>
                    </a:lnTo>
                    <a:lnTo>
                      <a:pt x="768" y="294"/>
                    </a:lnTo>
                    <a:lnTo>
                      <a:pt x="773" y="295"/>
                    </a:lnTo>
                    <a:lnTo>
                      <a:pt x="779" y="297"/>
                    </a:lnTo>
                    <a:lnTo>
                      <a:pt x="784" y="298"/>
                    </a:lnTo>
                    <a:lnTo>
                      <a:pt x="788" y="300"/>
                    </a:lnTo>
                    <a:lnTo>
                      <a:pt x="791" y="301"/>
                    </a:lnTo>
                    <a:lnTo>
                      <a:pt x="795" y="301"/>
                    </a:lnTo>
                    <a:lnTo>
                      <a:pt x="800" y="305"/>
                    </a:lnTo>
                    <a:lnTo>
                      <a:pt x="804" y="305"/>
                    </a:lnTo>
                    <a:lnTo>
                      <a:pt x="809" y="306"/>
                    </a:lnTo>
                    <a:lnTo>
                      <a:pt x="815" y="308"/>
                    </a:lnTo>
                    <a:lnTo>
                      <a:pt x="820" y="309"/>
                    </a:lnTo>
                    <a:lnTo>
                      <a:pt x="822" y="311"/>
                    </a:lnTo>
                    <a:lnTo>
                      <a:pt x="825" y="312"/>
                    </a:lnTo>
                    <a:lnTo>
                      <a:pt x="829" y="314"/>
                    </a:lnTo>
                    <a:lnTo>
                      <a:pt x="833" y="314"/>
                    </a:lnTo>
                    <a:lnTo>
                      <a:pt x="838" y="315"/>
                    </a:lnTo>
                    <a:lnTo>
                      <a:pt x="842" y="317"/>
                    </a:lnTo>
                    <a:lnTo>
                      <a:pt x="845" y="317"/>
                    </a:lnTo>
                    <a:lnTo>
                      <a:pt x="849" y="319"/>
                    </a:lnTo>
                    <a:lnTo>
                      <a:pt x="854" y="322"/>
                    </a:lnTo>
                    <a:lnTo>
                      <a:pt x="859" y="322"/>
                    </a:lnTo>
                    <a:lnTo>
                      <a:pt x="865" y="325"/>
                    </a:lnTo>
                    <a:lnTo>
                      <a:pt x="868" y="326"/>
                    </a:lnTo>
                    <a:lnTo>
                      <a:pt x="872" y="328"/>
                    </a:lnTo>
                    <a:lnTo>
                      <a:pt x="874" y="328"/>
                    </a:lnTo>
                    <a:lnTo>
                      <a:pt x="876" y="328"/>
                    </a:lnTo>
                    <a:lnTo>
                      <a:pt x="877" y="328"/>
                    </a:lnTo>
                    <a:lnTo>
                      <a:pt x="926" y="259"/>
                    </a:lnTo>
                    <a:lnTo>
                      <a:pt x="926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4" name="Freeform 18"/>
              <p:cNvSpPr>
                <a:spLocks/>
              </p:cNvSpPr>
              <p:nvPr/>
            </p:nvSpPr>
            <p:spPr bwMode="auto">
              <a:xfrm>
                <a:off x="2693" y="2466"/>
                <a:ext cx="596" cy="249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79" y="28"/>
                  </a:cxn>
                  <a:cxn ang="0">
                    <a:pos x="102" y="37"/>
                  </a:cxn>
                  <a:cxn ang="0">
                    <a:pos x="127" y="46"/>
                  </a:cxn>
                  <a:cxn ang="0">
                    <a:pos x="152" y="56"/>
                  </a:cxn>
                  <a:cxn ang="0">
                    <a:pos x="175" y="62"/>
                  </a:cxn>
                  <a:cxn ang="0">
                    <a:pos x="208" y="67"/>
                  </a:cxn>
                  <a:cxn ang="0">
                    <a:pos x="220" y="49"/>
                  </a:cxn>
                  <a:cxn ang="0">
                    <a:pos x="220" y="29"/>
                  </a:cxn>
                  <a:cxn ang="0">
                    <a:pos x="229" y="6"/>
                  </a:cxn>
                  <a:cxn ang="0">
                    <a:pos x="258" y="0"/>
                  </a:cxn>
                  <a:cxn ang="0">
                    <a:pos x="281" y="4"/>
                  </a:cxn>
                  <a:cxn ang="0">
                    <a:pos x="304" y="9"/>
                  </a:cxn>
                  <a:cxn ang="0">
                    <a:pos x="329" y="14"/>
                  </a:cxn>
                  <a:cxn ang="0">
                    <a:pos x="365" y="20"/>
                  </a:cxn>
                  <a:cxn ang="0">
                    <a:pos x="390" y="26"/>
                  </a:cxn>
                  <a:cxn ang="0">
                    <a:pos x="410" y="37"/>
                  </a:cxn>
                  <a:cxn ang="0">
                    <a:pos x="405" y="64"/>
                  </a:cxn>
                  <a:cxn ang="0">
                    <a:pos x="372" y="95"/>
                  </a:cxn>
                  <a:cxn ang="0">
                    <a:pos x="365" y="120"/>
                  </a:cxn>
                  <a:cxn ang="0">
                    <a:pos x="390" y="132"/>
                  </a:cxn>
                  <a:cxn ang="0">
                    <a:pos x="414" y="138"/>
                  </a:cxn>
                  <a:cxn ang="0">
                    <a:pos x="440" y="143"/>
                  </a:cxn>
                  <a:cxn ang="0">
                    <a:pos x="471" y="151"/>
                  </a:cxn>
                  <a:cxn ang="0">
                    <a:pos x="499" y="157"/>
                  </a:cxn>
                  <a:cxn ang="0">
                    <a:pos x="528" y="162"/>
                  </a:cxn>
                  <a:cxn ang="0">
                    <a:pos x="553" y="167"/>
                  </a:cxn>
                  <a:cxn ang="0">
                    <a:pos x="584" y="173"/>
                  </a:cxn>
                  <a:cxn ang="0">
                    <a:pos x="544" y="249"/>
                  </a:cxn>
                  <a:cxn ang="0">
                    <a:pos x="519" y="240"/>
                  </a:cxn>
                  <a:cxn ang="0">
                    <a:pos x="492" y="229"/>
                  </a:cxn>
                  <a:cxn ang="0">
                    <a:pos x="471" y="221"/>
                  </a:cxn>
                  <a:cxn ang="0">
                    <a:pos x="446" y="212"/>
                  </a:cxn>
                  <a:cxn ang="0">
                    <a:pos x="423" y="201"/>
                  </a:cxn>
                  <a:cxn ang="0">
                    <a:pos x="401" y="193"/>
                  </a:cxn>
                  <a:cxn ang="0">
                    <a:pos x="374" y="181"/>
                  </a:cxn>
                  <a:cxn ang="0">
                    <a:pos x="344" y="162"/>
                  </a:cxn>
                  <a:cxn ang="0">
                    <a:pos x="322" y="135"/>
                  </a:cxn>
                  <a:cxn ang="0">
                    <a:pos x="324" y="107"/>
                  </a:cxn>
                  <a:cxn ang="0">
                    <a:pos x="351" y="84"/>
                  </a:cxn>
                  <a:cxn ang="0">
                    <a:pos x="372" y="62"/>
                  </a:cxn>
                  <a:cxn ang="0">
                    <a:pos x="365" y="45"/>
                  </a:cxn>
                  <a:cxn ang="0">
                    <a:pos x="342" y="37"/>
                  </a:cxn>
                  <a:cxn ang="0">
                    <a:pos x="317" y="31"/>
                  </a:cxn>
                  <a:cxn ang="0">
                    <a:pos x="290" y="24"/>
                  </a:cxn>
                  <a:cxn ang="0">
                    <a:pos x="270" y="24"/>
                  </a:cxn>
                  <a:cxn ang="0">
                    <a:pos x="261" y="42"/>
                  </a:cxn>
                  <a:cxn ang="0">
                    <a:pos x="261" y="65"/>
                  </a:cxn>
                  <a:cxn ang="0">
                    <a:pos x="261" y="93"/>
                  </a:cxn>
                  <a:cxn ang="0">
                    <a:pos x="254" y="118"/>
                  </a:cxn>
                  <a:cxn ang="0">
                    <a:pos x="229" y="132"/>
                  </a:cxn>
                  <a:cxn ang="0">
                    <a:pos x="202" y="135"/>
                  </a:cxn>
                  <a:cxn ang="0">
                    <a:pos x="177" y="131"/>
                  </a:cxn>
                  <a:cxn ang="0">
                    <a:pos x="150" y="128"/>
                  </a:cxn>
                  <a:cxn ang="0">
                    <a:pos x="125" y="120"/>
                  </a:cxn>
                  <a:cxn ang="0">
                    <a:pos x="98" y="112"/>
                  </a:cxn>
                  <a:cxn ang="0">
                    <a:pos x="72" y="104"/>
                  </a:cxn>
                  <a:cxn ang="0">
                    <a:pos x="50" y="98"/>
                  </a:cxn>
                  <a:cxn ang="0">
                    <a:pos x="23" y="88"/>
                  </a:cxn>
                  <a:cxn ang="0">
                    <a:pos x="0" y="81"/>
                  </a:cxn>
                </a:cxnLst>
                <a:rect l="0" t="0" r="r" b="b"/>
                <a:pathLst>
                  <a:path w="596" h="249">
                    <a:moveTo>
                      <a:pt x="29" y="6"/>
                    </a:moveTo>
                    <a:lnTo>
                      <a:pt x="29" y="6"/>
                    </a:lnTo>
                    <a:lnTo>
                      <a:pt x="34" y="9"/>
                    </a:lnTo>
                    <a:lnTo>
                      <a:pt x="38" y="10"/>
                    </a:lnTo>
                    <a:lnTo>
                      <a:pt x="45" y="12"/>
                    </a:lnTo>
                    <a:lnTo>
                      <a:pt x="48" y="14"/>
                    </a:lnTo>
                    <a:lnTo>
                      <a:pt x="55" y="17"/>
                    </a:lnTo>
                    <a:lnTo>
                      <a:pt x="61" y="18"/>
                    </a:lnTo>
                    <a:lnTo>
                      <a:pt x="68" y="23"/>
                    </a:lnTo>
                    <a:lnTo>
                      <a:pt x="70" y="24"/>
                    </a:lnTo>
                    <a:lnTo>
                      <a:pt x="73" y="24"/>
                    </a:lnTo>
                    <a:lnTo>
                      <a:pt x="79" y="28"/>
                    </a:lnTo>
                    <a:lnTo>
                      <a:pt x="82" y="29"/>
                    </a:lnTo>
                    <a:lnTo>
                      <a:pt x="86" y="31"/>
                    </a:lnTo>
                    <a:lnTo>
                      <a:pt x="91" y="32"/>
                    </a:lnTo>
                    <a:lnTo>
                      <a:pt x="95" y="34"/>
                    </a:lnTo>
                    <a:lnTo>
                      <a:pt x="98" y="35"/>
                    </a:lnTo>
                    <a:lnTo>
                      <a:pt x="102" y="37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15" y="42"/>
                    </a:lnTo>
                    <a:lnTo>
                      <a:pt x="120" y="43"/>
                    </a:lnTo>
                    <a:lnTo>
                      <a:pt x="124" y="45"/>
                    </a:lnTo>
                    <a:lnTo>
                      <a:pt x="127" y="46"/>
                    </a:lnTo>
                    <a:lnTo>
                      <a:pt x="132" y="48"/>
                    </a:lnTo>
                    <a:lnTo>
                      <a:pt x="136" y="49"/>
                    </a:lnTo>
                    <a:lnTo>
                      <a:pt x="141" y="51"/>
                    </a:lnTo>
                    <a:lnTo>
                      <a:pt x="145" y="53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6" y="56"/>
                    </a:lnTo>
                    <a:lnTo>
                      <a:pt x="161" y="57"/>
                    </a:lnTo>
                    <a:lnTo>
                      <a:pt x="165" y="59"/>
                    </a:lnTo>
                    <a:lnTo>
                      <a:pt x="168" y="60"/>
                    </a:lnTo>
                    <a:lnTo>
                      <a:pt x="172" y="60"/>
                    </a:lnTo>
                    <a:lnTo>
                      <a:pt x="175" y="62"/>
                    </a:lnTo>
                    <a:lnTo>
                      <a:pt x="179" y="65"/>
                    </a:lnTo>
                    <a:lnTo>
                      <a:pt x="186" y="65"/>
                    </a:lnTo>
                    <a:lnTo>
                      <a:pt x="192" y="67"/>
                    </a:lnTo>
                    <a:lnTo>
                      <a:pt x="199" y="67"/>
                    </a:lnTo>
                    <a:lnTo>
                      <a:pt x="202" y="68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13" y="67"/>
                    </a:lnTo>
                    <a:lnTo>
                      <a:pt x="217" y="65"/>
                    </a:lnTo>
                    <a:lnTo>
                      <a:pt x="217" y="60"/>
                    </a:lnTo>
                    <a:lnTo>
                      <a:pt x="218" y="56"/>
                    </a:lnTo>
                    <a:lnTo>
                      <a:pt x="220" y="49"/>
                    </a:lnTo>
                    <a:lnTo>
                      <a:pt x="220" y="45"/>
                    </a:lnTo>
                    <a:lnTo>
                      <a:pt x="220" y="42"/>
                    </a:lnTo>
                    <a:lnTo>
                      <a:pt x="220" y="37"/>
                    </a:lnTo>
                    <a:lnTo>
                      <a:pt x="220" y="34"/>
                    </a:lnTo>
                    <a:lnTo>
                      <a:pt x="220" y="32"/>
                    </a:lnTo>
                    <a:lnTo>
                      <a:pt x="220" y="29"/>
                    </a:lnTo>
                    <a:lnTo>
                      <a:pt x="220" y="24"/>
                    </a:lnTo>
                    <a:lnTo>
                      <a:pt x="220" y="23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6" y="9"/>
                    </a:lnTo>
                    <a:lnTo>
                      <a:pt x="229" y="6"/>
                    </a:lnTo>
                    <a:lnTo>
                      <a:pt x="235" y="3"/>
                    </a:lnTo>
                    <a:lnTo>
                      <a:pt x="238" y="1"/>
                    </a:lnTo>
                    <a:lnTo>
                      <a:pt x="243" y="1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3" y="1"/>
                    </a:lnTo>
                    <a:lnTo>
                      <a:pt x="267" y="1"/>
                    </a:lnTo>
                    <a:lnTo>
                      <a:pt x="270" y="3"/>
                    </a:lnTo>
                    <a:lnTo>
                      <a:pt x="274" y="3"/>
                    </a:lnTo>
                    <a:lnTo>
                      <a:pt x="279" y="3"/>
                    </a:lnTo>
                    <a:lnTo>
                      <a:pt x="281" y="4"/>
                    </a:lnTo>
                    <a:lnTo>
                      <a:pt x="285" y="4"/>
                    </a:lnTo>
                    <a:lnTo>
                      <a:pt x="288" y="6"/>
                    </a:lnTo>
                    <a:lnTo>
                      <a:pt x="294" y="6"/>
                    </a:lnTo>
                    <a:lnTo>
                      <a:pt x="297" y="6"/>
                    </a:lnTo>
                    <a:lnTo>
                      <a:pt x="301" y="7"/>
                    </a:lnTo>
                    <a:lnTo>
                      <a:pt x="304" y="9"/>
                    </a:lnTo>
                    <a:lnTo>
                      <a:pt x="308" y="10"/>
                    </a:lnTo>
                    <a:lnTo>
                      <a:pt x="312" y="10"/>
                    </a:lnTo>
                    <a:lnTo>
                      <a:pt x="315" y="10"/>
                    </a:lnTo>
                    <a:lnTo>
                      <a:pt x="319" y="10"/>
                    </a:lnTo>
                    <a:lnTo>
                      <a:pt x="322" y="12"/>
                    </a:lnTo>
                    <a:lnTo>
                      <a:pt x="329" y="14"/>
                    </a:lnTo>
                    <a:lnTo>
                      <a:pt x="335" y="14"/>
                    </a:lnTo>
                    <a:lnTo>
                      <a:pt x="340" y="14"/>
                    </a:lnTo>
                    <a:lnTo>
                      <a:pt x="347" y="17"/>
                    </a:lnTo>
                    <a:lnTo>
                      <a:pt x="353" y="17"/>
                    </a:lnTo>
                    <a:lnTo>
                      <a:pt x="360" y="18"/>
                    </a:lnTo>
                    <a:lnTo>
                      <a:pt x="365" y="20"/>
                    </a:lnTo>
                    <a:lnTo>
                      <a:pt x="369" y="21"/>
                    </a:lnTo>
                    <a:lnTo>
                      <a:pt x="374" y="23"/>
                    </a:lnTo>
                    <a:lnTo>
                      <a:pt x="378" y="24"/>
                    </a:lnTo>
                    <a:lnTo>
                      <a:pt x="383" y="24"/>
                    </a:lnTo>
                    <a:lnTo>
                      <a:pt x="387" y="24"/>
                    </a:lnTo>
                    <a:lnTo>
                      <a:pt x="390" y="26"/>
                    </a:lnTo>
                    <a:lnTo>
                      <a:pt x="394" y="29"/>
                    </a:lnTo>
                    <a:lnTo>
                      <a:pt x="397" y="29"/>
                    </a:lnTo>
                    <a:lnTo>
                      <a:pt x="401" y="31"/>
                    </a:lnTo>
                    <a:lnTo>
                      <a:pt x="403" y="32"/>
                    </a:lnTo>
                    <a:lnTo>
                      <a:pt x="405" y="34"/>
                    </a:lnTo>
                    <a:lnTo>
                      <a:pt x="410" y="37"/>
                    </a:lnTo>
                    <a:lnTo>
                      <a:pt x="412" y="40"/>
                    </a:lnTo>
                    <a:lnTo>
                      <a:pt x="414" y="45"/>
                    </a:lnTo>
                    <a:lnTo>
                      <a:pt x="414" y="49"/>
                    </a:lnTo>
                    <a:lnTo>
                      <a:pt x="412" y="54"/>
                    </a:lnTo>
                    <a:lnTo>
                      <a:pt x="410" y="59"/>
                    </a:lnTo>
                    <a:lnTo>
                      <a:pt x="405" y="64"/>
                    </a:lnTo>
                    <a:lnTo>
                      <a:pt x="401" y="68"/>
                    </a:lnTo>
                    <a:lnTo>
                      <a:pt x="396" y="73"/>
                    </a:lnTo>
                    <a:lnTo>
                      <a:pt x="390" y="79"/>
                    </a:lnTo>
                    <a:lnTo>
                      <a:pt x="383" y="84"/>
                    </a:lnTo>
                    <a:lnTo>
                      <a:pt x="378" y="90"/>
                    </a:lnTo>
                    <a:lnTo>
                      <a:pt x="372" y="95"/>
                    </a:lnTo>
                    <a:lnTo>
                      <a:pt x="367" y="99"/>
                    </a:lnTo>
                    <a:lnTo>
                      <a:pt x="363" y="104"/>
                    </a:lnTo>
                    <a:lnTo>
                      <a:pt x="362" y="109"/>
                    </a:lnTo>
                    <a:lnTo>
                      <a:pt x="360" y="112"/>
                    </a:lnTo>
                    <a:lnTo>
                      <a:pt x="362" y="117"/>
                    </a:lnTo>
                    <a:lnTo>
                      <a:pt x="365" y="120"/>
                    </a:lnTo>
                    <a:lnTo>
                      <a:pt x="369" y="124"/>
                    </a:lnTo>
                    <a:lnTo>
                      <a:pt x="372" y="128"/>
                    </a:lnTo>
                    <a:lnTo>
                      <a:pt x="376" y="128"/>
                    </a:lnTo>
                    <a:lnTo>
                      <a:pt x="381" y="131"/>
                    </a:lnTo>
                    <a:lnTo>
                      <a:pt x="388" y="131"/>
                    </a:lnTo>
                    <a:lnTo>
                      <a:pt x="390" y="132"/>
                    </a:lnTo>
                    <a:lnTo>
                      <a:pt x="396" y="134"/>
                    </a:lnTo>
                    <a:lnTo>
                      <a:pt x="399" y="135"/>
                    </a:lnTo>
                    <a:lnTo>
                      <a:pt x="401" y="135"/>
                    </a:lnTo>
                    <a:lnTo>
                      <a:pt x="405" y="135"/>
                    </a:lnTo>
                    <a:lnTo>
                      <a:pt x="410" y="138"/>
                    </a:lnTo>
                    <a:lnTo>
                      <a:pt x="414" y="138"/>
                    </a:lnTo>
                    <a:lnTo>
                      <a:pt x="419" y="140"/>
                    </a:lnTo>
                    <a:lnTo>
                      <a:pt x="423" y="140"/>
                    </a:lnTo>
                    <a:lnTo>
                      <a:pt x="426" y="142"/>
                    </a:lnTo>
                    <a:lnTo>
                      <a:pt x="431" y="143"/>
                    </a:lnTo>
                    <a:lnTo>
                      <a:pt x="437" y="143"/>
                    </a:lnTo>
                    <a:lnTo>
                      <a:pt x="440" y="143"/>
                    </a:lnTo>
                    <a:lnTo>
                      <a:pt x="446" y="146"/>
                    </a:lnTo>
                    <a:lnTo>
                      <a:pt x="449" y="146"/>
                    </a:lnTo>
                    <a:lnTo>
                      <a:pt x="455" y="148"/>
                    </a:lnTo>
                    <a:lnTo>
                      <a:pt x="460" y="148"/>
                    </a:lnTo>
                    <a:lnTo>
                      <a:pt x="465" y="149"/>
                    </a:lnTo>
                    <a:lnTo>
                      <a:pt x="471" y="151"/>
                    </a:lnTo>
                    <a:lnTo>
                      <a:pt x="476" y="151"/>
                    </a:lnTo>
                    <a:lnTo>
                      <a:pt x="480" y="151"/>
                    </a:lnTo>
                    <a:lnTo>
                      <a:pt x="485" y="154"/>
                    </a:lnTo>
                    <a:lnTo>
                      <a:pt x="491" y="154"/>
                    </a:lnTo>
                    <a:lnTo>
                      <a:pt x="496" y="157"/>
                    </a:lnTo>
                    <a:lnTo>
                      <a:pt x="499" y="157"/>
                    </a:lnTo>
                    <a:lnTo>
                      <a:pt x="505" y="157"/>
                    </a:lnTo>
                    <a:lnTo>
                      <a:pt x="508" y="159"/>
                    </a:lnTo>
                    <a:lnTo>
                      <a:pt x="514" y="160"/>
                    </a:lnTo>
                    <a:lnTo>
                      <a:pt x="519" y="160"/>
                    </a:lnTo>
                    <a:lnTo>
                      <a:pt x="523" y="162"/>
                    </a:lnTo>
                    <a:lnTo>
                      <a:pt x="528" y="162"/>
                    </a:lnTo>
                    <a:lnTo>
                      <a:pt x="532" y="163"/>
                    </a:lnTo>
                    <a:lnTo>
                      <a:pt x="535" y="163"/>
                    </a:lnTo>
                    <a:lnTo>
                      <a:pt x="542" y="165"/>
                    </a:lnTo>
                    <a:lnTo>
                      <a:pt x="546" y="165"/>
                    </a:lnTo>
                    <a:lnTo>
                      <a:pt x="550" y="167"/>
                    </a:lnTo>
                    <a:lnTo>
                      <a:pt x="553" y="167"/>
                    </a:lnTo>
                    <a:lnTo>
                      <a:pt x="557" y="168"/>
                    </a:lnTo>
                    <a:lnTo>
                      <a:pt x="562" y="168"/>
                    </a:lnTo>
                    <a:lnTo>
                      <a:pt x="566" y="170"/>
                    </a:lnTo>
                    <a:lnTo>
                      <a:pt x="571" y="170"/>
                    </a:lnTo>
                    <a:lnTo>
                      <a:pt x="578" y="171"/>
                    </a:lnTo>
                    <a:lnTo>
                      <a:pt x="584" y="173"/>
                    </a:lnTo>
                    <a:lnTo>
                      <a:pt x="589" y="173"/>
                    </a:lnTo>
                    <a:lnTo>
                      <a:pt x="591" y="174"/>
                    </a:lnTo>
                    <a:lnTo>
                      <a:pt x="593" y="174"/>
                    </a:lnTo>
                    <a:lnTo>
                      <a:pt x="594" y="174"/>
                    </a:lnTo>
                    <a:lnTo>
                      <a:pt x="596" y="174"/>
                    </a:lnTo>
                    <a:lnTo>
                      <a:pt x="544" y="249"/>
                    </a:lnTo>
                    <a:lnTo>
                      <a:pt x="542" y="248"/>
                    </a:lnTo>
                    <a:lnTo>
                      <a:pt x="535" y="246"/>
                    </a:lnTo>
                    <a:lnTo>
                      <a:pt x="532" y="245"/>
                    </a:lnTo>
                    <a:lnTo>
                      <a:pt x="528" y="243"/>
                    </a:lnTo>
                    <a:lnTo>
                      <a:pt x="523" y="240"/>
                    </a:lnTo>
                    <a:lnTo>
                      <a:pt x="519" y="240"/>
                    </a:lnTo>
                    <a:lnTo>
                      <a:pt x="512" y="237"/>
                    </a:lnTo>
                    <a:lnTo>
                      <a:pt x="508" y="235"/>
                    </a:lnTo>
                    <a:lnTo>
                      <a:pt x="503" y="232"/>
                    </a:lnTo>
                    <a:lnTo>
                      <a:pt x="499" y="232"/>
                    </a:lnTo>
                    <a:lnTo>
                      <a:pt x="496" y="231"/>
                    </a:lnTo>
                    <a:lnTo>
                      <a:pt x="492" y="229"/>
                    </a:lnTo>
                    <a:lnTo>
                      <a:pt x="489" y="229"/>
                    </a:lnTo>
                    <a:lnTo>
                      <a:pt x="485" y="226"/>
                    </a:lnTo>
                    <a:lnTo>
                      <a:pt x="482" y="224"/>
                    </a:lnTo>
                    <a:lnTo>
                      <a:pt x="478" y="224"/>
                    </a:lnTo>
                    <a:lnTo>
                      <a:pt x="474" y="223"/>
                    </a:lnTo>
                    <a:lnTo>
                      <a:pt x="471" y="221"/>
                    </a:lnTo>
                    <a:lnTo>
                      <a:pt x="467" y="218"/>
                    </a:lnTo>
                    <a:lnTo>
                      <a:pt x="462" y="218"/>
                    </a:lnTo>
                    <a:lnTo>
                      <a:pt x="458" y="216"/>
                    </a:lnTo>
                    <a:lnTo>
                      <a:pt x="455" y="215"/>
                    </a:lnTo>
                    <a:lnTo>
                      <a:pt x="449" y="213"/>
                    </a:lnTo>
                    <a:lnTo>
                      <a:pt x="446" y="212"/>
                    </a:lnTo>
                    <a:lnTo>
                      <a:pt x="442" y="209"/>
                    </a:lnTo>
                    <a:lnTo>
                      <a:pt x="437" y="209"/>
                    </a:lnTo>
                    <a:lnTo>
                      <a:pt x="435" y="206"/>
                    </a:lnTo>
                    <a:lnTo>
                      <a:pt x="431" y="206"/>
                    </a:lnTo>
                    <a:lnTo>
                      <a:pt x="426" y="204"/>
                    </a:lnTo>
                    <a:lnTo>
                      <a:pt x="423" y="201"/>
                    </a:lnTo>
                    <a:lnTo>
                      <a:pt x="417" y="201"/>
                    </a:lnTo>
                    <a:lnTo>
                      <a:pt x="414" y="198"/>
                    </a:lnTo>
                    <a:lnTo>
                      <a:pt x="410" y="198"/>
                    </a:lnTo>
                    <a:lnTo>
                      <a:pt x="406" y="195"/>
                    </a:lnTo>
                    <a:lnTo>
                      <a:pt x="403" y="193"/>
                    </a:lnTo>
                    <a:lnTo>
                      <a:pt x="401" y="193"/>
                    </a:lnTo>
                    <a:lnTo>
                      <a:pt x="396" y="192"/>
                    </a:lnTo>
                    <a:lnTo>
                      <a:pt x="392" y="188"/>
                    </a:lnTo>
                    <a:lnTo>
                      <a:pt x="390" y="188"/>
                    </a:lnTo>
                    <a:lnTo>
                      <a:pt x="385" y="185"/>
                    </a:lnTo>
                    <a:lnTo>
                      <a:pt x="378" y="182"/>
                    </a:lnTo>
                    <a:lnTo>
                      <a:pt x="374" y="181"/>
                    </a:lnTo>
                    <a:lnTo>
                      <a:pt x="369" y="177"/>
                    </a:lnTo>
                    <a:lnTo>
                      <a:pt x="363" y="174"/>
                    </a:lnTo>
                    <a:lnTo>
                      <a:pt x="360" y="173"/>
                    </a:lnTo>
                    <a:lnTo>
                      <a:pt x="356" y="171"/>
                    </a:lnTo>
                    <a:lnTo>
                      <a:pt x="351" y="167"/>
                    </a:lnTo>
                    <a:lnTo>
                      <a:pt x="344" y="162"/>
                    </a:lnTo>
                    <a:lnTo>
                      <a:pt x="338" y="157"/>
                    </a:lnTo>
                    <a:lnTo>
                      <a:pt x="335" y="152"/>
                    </a:lnTo>
                    <a:lnTo>
                      <a:pt x="329" y="148"/>
                    </a:lnTo>
                    <a:lnTo>
                      <a:pt x="328" y="143"/>
                    </a:lnTo>
                    <a:lnTo>
                      <a:pt x="324" y="138"/>
                    </a:lnTo>
                    <a:lnTo>
                      <a:pt x="322" y="135"/>
                    </a:lnTo>
                    <a:lnTo>
                      <a:pt x="320" y="131"/>
                    </a:lnTo>
                    <a:lnTo>
                      <a:pt x="319" y="126"/>
                    </a:lnTo>
                    <a:lnTo>
                      <a:pt x="319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4" y="107"/>
                    </a:lnTo>
                    <a:lnTo>
                      <a:pt x="326" y="104"/>
                    </a:lnTo>
                    <a:lnTo>
                      <a:pt x="329" y="99"/>
                    </a:lnTo>
                    <a:lnTo>
                      <a:pt x="335" y="96"/>
                    </a:lnTo>
                    <a:lnTo>
                      <a:pt x="340" y="92"/>
                    </a:lnTo>
                    <a:lnTo>
                      <a:pt x="344" y="87"/>
                    </a:lnTo>
                    <a:lnTo>
                      <a:pt x="351" y="84"/>
                    </a:lnTo>
                    <a:lnTo>
                      <a:pt x="354" y="79"/>
                    </a:lnTo>
                    <a:lnTo>
                      <a:pt x="358" y="76"/>
                    </a:lnTo>
                    <a:lnTo>
                      <a:pt x="362" y="73"/>
                    </a:lnTo>
                    <a:lnTo>
                      <a:pt x="365" y="68"/>
                    </a:lnTo>
                    <a:lnTo>
                      <a:pt x="369" y="65"/>
                    </a:lnTo>
                    <a:lnTo>
                      <a:pt x="372" y="62"/>
                    </a:lnTo>
                    <a:lnTo>
                      <a:pt x="374" y="60"/>
                    </a:lnTo>
                    <a:lnTo>
                      <a:pt x="376" y="56"/>
                    </a:lnTo>
                    <a:lnTo>
                      <a:pt x="376" y="51"/>
                    </a:lnTo>
                    <a:lnTo>
                      <a:pt x="374" y="49"/>
                    </a:lnTo>
                    <a:lnTo>
                      <a:pt x="369" y="46"/>
                    </a:lnTo>
                    <a:lnTo>
                      <a:pt x="365" y="45"/>
                    </a:lnTo>
                    <a:lnTo>
                      <a:pt x="360" y="45"/>
                    </a:lnTo>
                    <a:lnTo>
                      <a:pt x="358" y="43"/>
                    </a:lnTo>
                    <a:lnTo>
                      <a:pt x="354" y="42"/>
                    </a:lnTo>
                    <a:lnTo>
                      <a:pt x="351" y="42"/>
                    </a:lnTo>
                    <a:lnTo>
                      <a:pt x="346" y="39"/>
                    </a:lnTo>
                    <a:lnTo>
                      <a:pt x="342" y="37"/>
                    </a:lnTo>
                    <a:lnTo>
                      <a:pt x="338" y="37"/>
                    </a:lnTo>
                    <a:lnTo>
                      <a:pt x="333" y="35"/>
                    </a:lnTo>
                    <a:lnTo>
                      <a:pt x="329" y="34"/>
                    </a:lnTo>
                    <a:lnTo>
                      <a:pt x="326" y="34"/>
                    </a:lnTo>
                    <a:lnTo>
                      <a:pt x="320" y="32"/>
                    </a:lnTo>
                    <a:lnTo>
                      <a:pt x="317" y="31"/>
                    </a:lnTo>
                    <a:lnTo>
                      <a:pt x="312" y="29"/>
                    </a:lnTo>
                    <a:lnTo>
                      <a:pt x="308" y="29"/>
                    </a:lnTo>
                    <a:lnTo>
                      <a:pt x="303" y="28"/>
                    </a:lnTo>
                    <a:lnTo>
                      <a:pt x="297" y="26"/>
                    </a:lnTo>
                    <a:lnTo>
                      <a:pt x="294" y="24"/>
                    </a:lnTo>
                    <a:lnTo>
                      <a:pt x="290" y="24"/>
                    </a:lnTo>
                    <a:lnTo>
                      <a:pt x="286" y="24"/>
                    </a:lnTo>
                    <a:lnTo>
                      <a:pt x="283" y="24"/>
                    </a:lnTo>
                    <a:lnTo>
                      <a:pt x="279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70" y="24"/>
                    </a:lnTo>
                    <a:lnTo>
                      <a:pt x="267" y="24"/>
                    </a:lnTo>
                    <a:lnTo>
                      <a:pt x="263" y="28"/>
                    </a:lnTo>
                    <a:lnTo>
                      <a:pt x="261" y="31"/>
                    </a:lnTo>
                    <a:lnTo>
                      <a:pt x="261" y="35"/>
                    </a:lnTo>
                    <a:lnTo>
                      <a:pt x="261" y="37"/>
                    </a:lnTo>
                    <a:lnTo>
                      <a:pt x="261" y="42"/>
                    </a:lnTo>
                    <a:lnTo>
                      <a:pt x="261" y="45"/>
                    </a:lnTo>
                    <a:lnTo>
                      <a:pt x="261" y="48"/>
                    </a:lnTo>
                    <a:lnTo>
                      <a:pt x="261" y="51"/>
                    </a:lnTo>
                    <a:lnTo>
                      <a:pt x="261" y="56"/>
                    </a:lnTo>
                    <a:lnTo>
                      <a:pt x="261" y="60"/>
                    </a:lnTo>
                    <a:lnTo>
                      <a:pt x="261" y="65"/>
                    </a:lnTo>
                    <a:lnTo>
                      <a:pt x="261" y="70"/>
                    </a:lnTo>
                    <a:lnTo>
                      <a:pt x="263" y="74"/>
                    </a:lnTo>
                    <a:lnTo>
                      <a:pt x="263" y="79"/>
                    </a:lnTo>
                    <a:lnTo>
                      <a:pt x="263" y="85"/>
                    </a:lnTo>
                    <a:lnTo>
                      <a:pt x="263" y="88"/>
                    </a:lnTo>
                    <a:lnTo>
                      <a:pt x="261" y="93"/>
                    </a:lnTo>
                    <a:lnTo>
                      <a:pt x="261" y="98"/>
                    </a:lnTo>
                    <a:lnTo>
                      <a:pt x="261" y="103"/>
                    </a:lnTo>
                    <a:lnTo>
                      <a:pt x="258" y="106"/>
                    </a:lnTo>
                    <a:lnTo>
                      <a:pt x="258" y="109"/>
                    </a:lnTo>
                    <a:lnTo>
                      <a:pt x="256" y="113"/>
                    </a:lnTo>
                    <a:lnTo>
                      <a:pt x="254" y="118"/>
                    </a:lnTo>
                    <a:lnTo>
                      <a:pt x="251" y="120"/>
                    </a:lnTo>
                    <a:lnTo>
                      <a:pt x="249" y="124"/>
                    </a:lnTo>
                    <a:lnTo>
                      <a:pt x="243" y="128"/>
                    </a:lnTo>
                    <a:lnTo>
                      <a:pt x="240" y="131"/>
                    </a:lnTo>
                    <a:lnTo>
                      <a:pt x="235" y="131"/>
                    </a:lnTo>
                    <a:lnTo>
                      <a:pt x="229" y="132"/>
                    </a:lnTo>
                    <a:lnTo>
                      <a:pt x="222" y="134"/>
                    </a:lnTo>
                    <a:lnTo>
                      <a:pt x="217" y="135"/>
                    </a:lnTo>
                    <a:lnTo>
                      <a:pt x="213" y="135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2" y="135"/>
                    </a:lnTo>
                    <a:lnTo>
                      <a:pt x="199" y="134"/>
                    </a:lnTo>
                    <a:lnTo>
                      <a:pt x="195" y="134"/>
                    </a:lnTo>
                    <a:lnTo>
                      <a:pt x="190" y="132"/>
                    </a:lnTo>
                    <a:lnTo>
                      <a:pt x="186" y="132"/>
                    </a:lnTo>
                    <a:lnTo>
                      <a:pt x="181" y="131"/>
                    </a:lnTo>
                    <a:lnTo>
                      <a:pt x="177" y="131"/>
                    </a:lnTo>
                    <a:lnTo>
                      <a:pt x="174" y="131"/>
                    </a:lnTo>
                    <a:lnTo>
                      <a:pt x="170" y="131"/>
                    </a:lnTo>
                    <a:lnTo>
                      <a:pt x="165" y="129"/>
                    </a:lnTo>
                    <a:lnTo>
                      <a:pt x="161" y="129"/>
                    </a:lnTo>
                    <a:lnTo>
                      <a:pt x="156" y="128"/>
                    </a:lnTo>
                    <a:lnTo>
                      <a:pt x="150" y="128"/>
                    </a:lnTo>
                    <a:lnTo>
                      <a:pt x="147" y="126"/>
                    </a:lnTo>
                    <a:lnTo>
                      <a:pt x="141" y="124"/>
                    </a:lnTo>
                    <a:lnTo>
                      <a:pt x="138" y="123"/>
                    </a:lnTo>
                    <a:lnTo>
                      <a:pt x="134" y="123"/>
                    </a:lnTo>
                    <a:lnTo>
                      <a:pt x="129" y="120"/>
                    </a:lnTo>
                    <a:lnTo>
                      <a:pt x="125" y="120"/>
                    </a:lnTo>
                    <a:lnTo>
                      <a:pt x="120" y="120"/>
                    </a:lnTo>
                    <a:lnTo>
                      <a:pt x="115" y="118"/>
                    </a:lnTo>
                    <a:lnTo>
                      <a:pt x="109" y="117"/>
                    </a:lnTo>
                    <a:lnTo>
                      <a:pt x="106" y="115"/>
                    </a:lnTo>
                    <a:lnTo>
                      <a:pt x="102" y="113"/>
                    </a:lnTo>
                    <a:lnTo>
                      <a:pt x="98" y="112"/>
                    </a:lnTo>
                    <a:lnTo>
                      <a:pt x="93" y="112"/>
                    </a:lnTo>
                    <a:lnTo>
                      <a:pt x="90" y="110"/>
                    </a:lnTo>
                    <a:lnTo>
                      <a:pt x="86" y="109"/>
                    </a:lnTo>
                    <a:lnTo>
                      <a:pt x="82" y="107"/>
                    </a:lnTo>
                    <a:lnTo>
                      <a:pt x="77" y="107"/>
                    </a:lnTo>
                    <a:lnTo>
                      <a:pt x="72" y="104"/>
                    </a:lnTo>
                    <a:lnTo>
                      <a:pt x="68" y="104"/>
                    </a:lnTo>
                    <a:lnTo>
                      <a:pt x="64" y="103"/>
                    </a:lnTo>
                    <a:lnTo>
                      <a:pt x="61" y="101"/>
                    </a:lnTo>
                    <a:lnTo>
                      <a:pt x="55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7" y="96"/>
                    </a:lnTo>
                    <a:lnTo>
                      <a:pt x="41" y="96"/>
                    </a:lnTo>
                    <a:lnTo>
                      <a:pt x="38" y="95"/>
                    </a:lnTo>
                    <a:lnTo>
                      <a:pt x="34" y="93"/>
                    </a:lnTo>
                    <a:lnTo>
                      <a:pt x="29" y="92"/>
                    </a:lnTo>
                    <a:lnTo>
                      <a:pt x="23" y="88"/>
                    </a:lnTo>
                    <a:lnTo>
                      <a:pt x="18" y="87"/>
                    </a:lnTo>
                    <a:lnTo>
                      <a:pt x="14" y="85"/>
                    </a:lnTo>
                    <a:lnTo>
                      <a:pt x="9" y="84"/>
                    </a:lnTo>
                    <a:lnTo>
                      <a:pt x="5" y="82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29" y="6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5" name="Freeform 19"/>
              <p:cNvSpPr>
                <a:spLocks/>
              </p:cNvSpPr>
              <p:nvPr/>
            </p:nvSpPr>
            <p:spPr bwMode="auto">
              <a:xfrm>
                <a:off x="2940" y="2166"/>
                <a:ext cx="435" cy="201"/>
              </a:xfrm>
              <a:custGeom>
                <a:avLst/>
                <a:gdLst/>
                <a:ahLst/>
                <a:cxnLst>
                  <a:cxn ang="0">
                    <a:pos x="5" y="76"/>
                  </a:cxn>
                  <a:cxn ang="0">
                    <a:pos x="18" y="79"/>
                  </a:cxn>
                  <a:cxn ang="0">
                    <a:pos x="34" y="83"/>
                  </a:cxn>
                  <a:cxn ang="0">
                    <a:pos x="56" y="87"/>
                  </a:cxn>
                  <a:cxn ang="0">
                    <a:pos x="77" y="92"/>
                  </a:cxn>
                  <a:cxn ang="0">
                    <a:pos x="97" y="95"/>
                  </a:cxn>
                  <a:cxn ang="0">
                    <a:pos x="118" y="98"/>
                  </a:cxn>
                  <a:cxn ang="0">
                    <a:pos x="133" y="98"/>
                  </a:cxn>
                  <a:cxn ang="0">
                    <a:pos x="150" y="100"/>
                  </a:cxn>
                  <a:cxn ang="0">
                    <a:pos x="172" y="103"/>
                  </a:cxn>
                  <a:cxn ang="0">
                    <a:pos x="193" y="107"/>
                  </a:cxn>
                  <a:cxn ang="0">
                    <a:pos x="215" y="112"/>
                  </a:cxn>
                  <a:cxn ang="0">
                    <a:pos x="236" y="120"/>
                  </a:cxn>
                  <a:cxn ang="0">
                    <a:pos x="256" y="128"/>
                  </a:cxn>
                  <a:cxn ang="0">
                    <a:pos x="270" y="134"/>
                  </a:cxn>
                  <a:cxn ang="0">
                    <a:pos x="283" y="143"/>
                  </a:cxn>
                  <a:cxn ang="0">
                    <a:pos x="295" y="151"/>
                  </a:cxn>
                  <a:cxn ang="0">
                    <a:pos x="310" y="162"/>
                  </a:cxn>
                  <a:cxn ang="0">
                    <a:pos x="331" y="172"/>
                  </a:cxn>
                  <a:cxn ang="0">
                    <a:pos x="351" y="181"/>
                  </a:cxn>
                  <a:cxn ang="0">
                    <a:pos x="369" y="189"/>
                  </a:cxn>
                  <a:cxn ang="0">
                    <a:pos x="385" y="196"/>
                  </a:cxn>
                  <a:cxn ang="0">
                    <a:pos x="399" y="201"/>
                  </a:cxn>
                  <a:cxn ang="0">
                    <a:pos x="408" y="195"/>
                  </a:cxn>
                  <a:cxn ang="0">
                    <a:pos x="415" y="179"/>
                  </a:cxn>
                  <a:cxn ang="0">
                    <a:pos x="421" y="165"/>
                  </a:cxn>
                  <a:cxn ang="0">
                    <a:pos x="426" y="151"/>
                  </a:cxn>
                  <a:cxn ang="0">
                    <a:pos x="430" y="139"/>
                  </a:cxn>
                  <a:cxn ang="0">
                    <a:pos x="435" y="126"/>
                  </a:cxn>
                  <a:cxn ang="0">
                    <a:pos x="432" y="123"/>
                  </a:cxn>
                  <a:cxn ang="0">
                    <a:pos x="414" y="117"/>
                  </a:cxn>
                  <a:cxn ang="0">
                    <a:pos x="396" y="112"/>
                  </a:cxn>
                  <a:cxn ang="0">
                    <a:pos x="378" y="111"/>
                  </a:cxn>
                  <a:cxn ang="0">
                    <a:pos x="356" y="109"/>
                  </a:cxn>
                  <a:cxn ang="0">
                    <a:pos x="335" y="109"/>
                  </a:cxn>
                  <a:cxn ang="0">
                    <a:pos x="308" y="107"/>
                  </a:cxn>
                  <a:cxn ang="0">
                    <a:pos x="283" y="104"/>
                  </a:cxn>
                  <a:cxn ang="0">
                    <a:pos x="258" y="100"/>
                  </a:cxn>
                  <a:cxn ang="0">
                    <a:pos x="235" y="93"/>
                  </a:cxn>
                  <a:cxn ang="0">
                    <a:pos x="211" y="84"/>
                  </a:cxn>
                  <a:cxn ang="0">
                    <a:pos x="192" y="75"/>
                  </a:cxn>
                  <a:cxn ang="0">
                    <a:pos x="174" y="65"/>
                  </a:cxn>
                  <a:cxn ang="0">
                    <a:pos x="161" y="58"/>
                  </a:cxn>
                  <a:cxn ang="0">
                    <a:pos x="149" y="48"/>
                  </a:cxn>
                  <a:cxn ang="0">
                    <a:pos x="131" y="39"/>
                  </a:cxn>
                  <a:cxn ang="0">
                    <a:pos x="111" y="29"/>
                  </a:cxn>
                  <a:cxn ang="0">
                    <a:pos x="91" y="20"/>
                  </a:cxn>
                  <a:cxn ang="0">
                    <a:pos x="70" y="14"/>
                  </a:cxn>
                  <a:cxn ang="0">
                    <a:pos x="52" y="6"/>
                  </a:cxn>
                  <a:cxn ang="0">
                    <a:pos x="39" y="1"/>
                  </a:cxn>
                  <a:cxn ang="0">
                    <a:pos x="0" y="75"/>
                  </a:cxn>
                </a:cxnLst>
                <a:rect l="0" t="0" r="r" b="b"/>
                <a:pathLst>
                  <a:path w="435" h="201">
                    <a:moveTo>
                      <a:pt x="0" y="75"/>
                    </a:moveTo>
                    <a:lnTo>
                      <a:pt x="0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11" y="76"/>
                    </a:lnTo>
                    <a:lnTo>
                      <a:pt x="14" y="78"/>
                    </a:lnTo>
                    <a:lnTo>
                      <a:pt x="18" y="79"/>
                    </a:lnTo>
                    <a:lnTo>
                      <a:pt x="22" y="79"/>
                    </a:lnTo>
                    <a:lnTo>
                      <a:pt x="25" y="79"/>
                    </a:lnTo>
                    <a:lnTo>
                      <a:pt x="30" y="81"/>
                    </a:lnTo>
                    <a:lnTo>
                      <a:pt x="34" y="83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0" y="87"/>
                    </a:lnTo>
                    <a:lnTo>
                      <a:pt x="56" y="87"/>
                    </a:lnTo>
                    <a:lnTo>
                      <a:pt x="61" y="89"/>
                    </a:lnTo>
                    <a:lnTo>
                      <a:pt x="66" y="90"/>
                    </a:lnTo>
                    <a:lnTo>
                      <a:pt x="72" y="90"/>
                    </a:lnTo>
                    <a:lnTo>
                      <a:pt x="77" y="92"/>
                    </a:lnTo>
                    <a:lnTo>
                      <a:pt x="82" y="93"/>
                    </a:lnTo>
                    <a:lnTo>
                      <a:pt x="88" y="95"/>
                    </a:lnTo>
                    <a:lnTo>
                      <a:pt x="93" y="95"/>
                    </a:lnTo>
                    <a:lnTo>
                      <a:pt x="97" y="95"/>
                    </a:lnTo>
                    <a:lnTo>
                      <a:pt x="104" y="97"/>
                    </a:lnTo>
                    <a:lnTo>
                      <a:pt x="109" y="97"/>
                    </a:lnTo>
                    <a:lnTo>
                      <a:pt x="113" y="98"/>
                    </a:lnTo>
                    <a:lnTo>
                      <a:pt x="118" y="98"/>
                    </a:lnTo>
                    <a:lnTo>
                      <a:pt x="122" y="98"/>
                    </a:lnTo>
                    <a:lnTo>
                      <a:pt x="127" y="98"/>
                    </a:lnTo>
                    <a:lnTo>
                      <a:pt x="131" y="100"/>
                    </a:lnTo>
                    <a:lnTo>
                      <a:pt x="133" y="98"/>
                    </a:lnTo>
                    <a:lnTo>
                      <a:pt x="136" y="98"/>
                    </a:lnTo>
                    <a:lnTo>
                      <a:pt x="143" y="98"/>
                    </a:lnTo>
                    <a:lnTo>
                      <a:pt x="147" y="100"/>
                    </a:lnTo>
                    <a:lnTo>
                      <a:pt x="150" y="100"/>
                    </a:lnTo>
                    <a:lnTo>
                      <a:pt x="156" y="100"/>
                    </a:lnTo>
                    <a:lnTo>
                      <a:pt x="161" y="100"/>
                    </a:lnTo>
                    <a:lnTo>
                      <a:pt x="167" y="101"/>
                    </a:lnTo>
                    <a:lnTo>
                      <a:pt x="172" y="103"/>
                    </a:lnTo>
                    <a:lnTo>
                      <a:pt x="177" y="103"/>
                    </a:lnTo>
                    <a:lnTo>
                      <a:pt x="183" y="103"/>
                    </a:lnTo>
                    <a:lnTo>
                      <a:pt x="190" y="106"/>
                    </a:lnTo>
                    <a:lnTo>
                      <a:pt x="193" y="107"/>
                    </a:lnTo>
                    <a:lnTo>
                      <a:pt x="199" y="107"/>
                    </a:lnTo>
                    <a:lnTo>
                      <a:pt x="204" y="111"/>
                    </a:lnTo>
                    <a:lnTo>
                      <a:pt x="211" y="111"/>
                    </a:lnTo>
                    <a:lnTo>
                      <a:pt x="215" y="112"/>
                    </a:lnTo>
                    <a:lnTo>
                      <a:pt x="222" y="114"/>
                    </a:lnTo>
                    <a:lnTo>
                      <a:pt x="226" y="115"/>
                    </a:lnTo>
                    <a:lnTo>
                      <a:pt x="233" y="117"/>
                    </a:lnTo>
                    <a:lnTo>
                      <a:pt x="236" y="120"/>
                    </a:lnTo>
                    <a:lnTo>
                      <a:pt x="242" y="122"/>
                    </a:lnTo>
                    <a:lnTo>
                      <a:pt x="247" y="123"/>
                    </a:lnTo>
                    <a:lnTo>
                      <a:pt x="252" y="126"/>
                    </a:lnTo>
                    <a:lnTo>
                      <a:pt x="256" y="128"/>
                    </a:lnTo>
                    <a:lnTo>
                      <a:pt x="261" y="129"/>
                    </a:lnTo>
                    <a:lnTo>
                      <a:pt x="265" y="131"/>
                    </a:lnTo>
                    <a:lnTo>
                      <a:pt x="269" y="134"/>
                    </a:lnTo>
                    <a:lnTo>
                      <a:pt x="270" y="134"/>
                    </a:lnTo>
                    <a:lnTo>
                      <a:pt x="274" y="137"/>
                    </a:lnTo>
                    <a:lnTo>
                      <a:pt x="278" y="139"/>
                    </a:lnTo>
                    <a:lnTo>
                      <a:pt x="279" y="142"/>
                    </a:lnTo>
                    <a:lnTo>
                      <a:pt x="283" y="143"/>
                    </a:lnTo>
                    <a:lnTo>
                      <a:pt x="285" y="145"/>
                    </a:lnTo>
                    <a:lnTo>
                      <a:pt x="288" y="147"/>
                    </a:lnTo>
                    <a:lnTo>
                      <a:pt x="292" y="150"/>
                    </a:lnTo>
                    <a:lnTo>
                      <a:pt x="295" y="151"/>
                    </a:lnTo>
                    <a:lnTo>
                      <a:pt x="299" y="154"/>
                    </a:lnTo>
                    <a:lnTo>
                      <a:pt x="303" y="157"/>
                    </a:lnTo>
                    <a:lnTo>
                      <a:pt x="308" y="161"/>
                    </a:lnTo>
                    <a:lnTo>
                      <a:pt x="310" y="162"/>
                    </a:lnTo>
                    <a:lnTo>
                      <a:pt x="315" y="165"/>
                    </a:lnTo>
                    <a:lnTo>
                      <a:pt x="319" y="167"/>
                    </a:lnTo>
                    <a:lnTo>
                      <a:pt x="326" y="170"/>
                    </a:lnTo>
                    <a:lnTo>
                      <a:pt x="331" y="172"/>
                    </a:lnTo>
                    <a:lnTo>
                      <a:pt x="337" y="175"/>
                    </a:lnTo>
                    <a:lnTo>
                      <a:pt x="342" y="176"/>
                    </a:lnTo>
                    <a:lnTo>
                      <a:pt x="346" y="179"/>
                    </a:lnTo>
                    <a:lnTo>
                      <a:pt x="351" y="181"/>
                    </a:lnTo>
                    <a:lnTo>
                      <a:pt x="355" y="182"/>
                    </a:lnTo>
                    <a:lnTo>
                      <a:pt x="360" y="186"/>
                    </a:lnTo>
                    <a:lnTo>
                      <a:pt x="365" y="189"/>
                    </a:lnTo>
                    <a:lnTo>
                      <a:pt x="369" y="189"/>
                    </a:lnTo>
                    <a:lnTo>
                      <a:pt x="374" y="192"/>
                    </a:lnTo>
                    <a:lnTo>
                      <a:pt x="378" y="193"/>
                    </a:lnTo>
                    <a:lnTo>
                      <a:pt x="381" y="196"/>
                    </a:lnTo>
                    <a:lnTo>
                      <a:pt x="385" y="196"/>
                    </a:lnTo>
                    <a:lnTo>
                      <a:pt x="389" y="196"/>
                    </a:lnTo>
                    <a:lnTo>
                      <a:pt x="390" y="198"/>
                    </a:lnTo>
                    <a:lnTo>
                      <a:pt x="396" y="200"/>
                    </a:lnTo>
                    <a:lnTo>
                      <a:pt x="399" y="201"/>
                    </a:lnTo>
                    <a:lnTo>
                      <a:pt x="403" y="201"/>
                    </a:lnTo>
                    <a:lnTo>
                      <a:pt x="403" y="201"/>
                    </a:lnTo>
                    <a:lnTo>
                      <a:pt x="405" y="198"/>
                    </a:lnTo>
                    <a:lnTo>
                      <a:pt x="408" y="195"/>
                    </a:lnTo>
                    <a:lnTo>
                      <a:pt x="412" y="189"/>
                    </a:lnTo>
                    <a:lnTo>
                      <a:pt x="414" y="186"/>
                    </a:lnTo>
                    <a:lnTo>
                      <a:pt x="414" y="182"/>
                    </a:lnTo>
                    <a:lnTo>
                      <a:pt x="415" y="179"/>
                    </a:lnTo>
                    <a:lnTo>
                      <a:pt x="417" y="176"/>
                    </a:lnTo>
                    <a:lnTo>
                      <a:pt x="417" y="173"/>
                    </a:lnTo>
                    <a:lnTo>
                      <a:pt x="419" y="170"/>
                    </a:lnTo>
                    <a:lnTo>
                      <a:pt x="421" y="165"/>
                    </a:lnTo>
                    <a:lnTo>
                      <a:pt x="423" y="164"/>
                    </a:lnTo>
                    <a:lnTo>
                      <a:pt x="423" y="159"/>
                    </a:lnTo>
                    <a:lnTo>
                      <a:pt x="424" y="156"/>
                    </a:lnTo>
                    <a:lnTo>
                      <a:pt x="426" y="151"/>
                    </a:lnTo>
                    <a:lnTo>
                      <a:pt x="426" y="148"/>
                    </a:lnTo>
                    <a:lnTo>
                      <a:pt x="426" y="145"/>
                    </a:lnTo>
                    <a:lnTo>
                      <a:pt x="428" y="142"/>
                    </a:lnTo>
                    <a:lnTo>
                      <a:pt x="430" y="139"/>
                    </a:lnTo>
                    <a:lnTo>
                      <a:pt x="432" y="136"/>
                    </a:lnTo>
                    <a:lnTo>
                      <a:pt x="432" y="131"/>
                    </a:lnTo>
                    <a:lnTo>
                      <a:pt x="433" y="128"/>
                    </a:lnTo>
                    <a:lnTo>
                      <a:pt x="435" y="126"/>
                    </a:lnTo>
                    <a:lnTo>
                      <a:pt x="435" y="125"/>
                    </a:lnTo>
                    <a:lnTo>
                      <a:pt x="435" y="125"/>
                    </a:lnTo>
                    <a:lnTo>
                      <a:pt x="433" y="123"/>
                    </a:lnTo>
                    <a:lnTo>
                      <a:pt x="432" y="123"/>
                    </a:lnTo>
                    <a:lnTo>
                      <a:pt x="426" y="122"/>
                    </a:lnTo>
                    <a:lnTo>
                      <a:pt x="423" y="120"/>
                    </a:lnTo>
                    <a:lnTo>
                      <a:pt x="417" y="118"/>
                    </a:lnTo>
                    <a:lnTo>
                      <a:pt x="414" y="117"/>
                    </a:lnTo>
                    <a:lnTo>
                      <a:pt x="408" y="115"/>
                    </a:lnTo>
                    <a:lnTo>
                      <a:pt x="403" y="115"/>
                    </a:lnTo>
                    <a:lnTo>
                      <a:pt x="399" y="114"/>
                    </a:lnTo>
                    <a:lnTo>
                      <a:pt x="396" y="112"/>
                    </a:lnTo>
                    <a:lnTo>
                      <a:pt x="390" y="112"/>
                    </a:lnTo>
                    <a:lnTo>
                      <a:pt x="387" y="111"/>
                    </a:lnTo>
                    <a:lnTo>
                      <a:pt x="381" y="111"/>
                    </a:lnTo>
                    <a:lnTo>
                      <a:pt x="378" y="111"/>
                    </a:lnTo>
                    <a:lnTo>
                      <a:pt x="374" y="111"/>
                    </a:lnTo>
                    <a:lnTo>
                      <a:pt x="369" y="111"/>
                    </a:lnTo>
                    <a:lnTo>
                      <a:pt x="363" y="109"/>
                    </a:lnTo>
                    <a:lnTo>
                      <a:pt x="356" y="109"/>
                    </a:lnTo>
                    <a:lnTo>
                      <a:pt x="353" y="109"/>
                    </a:lnTo>
                    <a:lnTo>
                      <a:pt x="346" y="109"/>
                    </a:lnTo>
                    <a:lnTo>
                      <a:pt x="342" y="109"/>
                    </a:lnTo>
                    <a:lnTo>
                      <a:pt x="335" y="109"/>
                    </a:lnTo>
                    <a:lnTo>
                      <a:pt x="329" y="109"/>
                    </a:lnTo>
                    <a:lnTo>
                      <a:pt x="321" y="109"/>
                    </a:lnTo>
                    <a:lnTo>
                      <a:pt x="315" y="109"/>
                    </a:lnTo>
                    <a:lnTo>
                      <a:pt x="308" y="107"/>
                    </a:lnTo>
                    <a:lnTo>
                      <a:pt x="303" y="107"/>
                    </a:lnTo>
                    <a:lnTo>
                      <a:pt x="295" y="107"/>
                    </a:lnTo>
                    <a:lnTo>
                      <a:pt x="288" y="106"/>
                    </a:lnTo>
                    <a:lnTo>
                      <a:pt x="283" y="104"/>
                    </a:lnTo>
                    <a:lnTo>
                      <a:pt x="276" y="104"/>
                    </a:lnTo>
                    <a:lnTo>
                      <a:pt x="270" y="103"/>
                    </a:lnTo>
                    <a:lnTo>
                      <a:pt x="263" y="101"/>
                    </a:lnTo>
                    <a:lnTo>
                      <a:pt x="258" y="100"/>
                    </a:lnTo>
                    <a:lnTo>
                      <a:pt x="251" y="100"/>
                    </a:lnTo>
                    <a:lnTo>
                      <a:pt x="245" y="97"/>
                    </a:lnTo>
                    <a:lnTo>
                      <a:pt x="238" y="95"/>
                    </a:lnTo>
                    <a:lnTo>
                      <a:pt x="235" y="93"/>
                    </a:lnTo>
                    <a:lnTo>
                      <a:pt x="229" y="90"/>
                    </a:lnTo>
                    <a:lnTo>
                      <a:pt x="224" y="89"/>
                    </a:lnTo>
                    <a:lnTo>
                      <a:pt x="217" y="86"/>
                    </a:lnTo>
                    <a:lnTo>
                      <a:pt x="211" y="84"/>
                    </a:lnTo>
                    <a:lnTo>
                      <a:pt x="206" y="81"/>
                    </a:lnTo>
                    <a:lnTo>
                      <a:pt x="201" y="79"/>
                    </a:lnTo>
                    <a:lnTo>
                      <a:pt x="197" y="78"/>
                    </a:lnTo>
                    <a:lnTo>
                      <a:pt x="192" y="75"/>
                    </a:lnTo>
                    <a:lnTo>
                      <a:pt x="188" y="73"/>
                    </a:lnTo>
                    <a:lnTo>
                      <a:pt x="183" y="70"/>
                    </a:lnTo>
                    <a:lnTo>
                      <a:pt x="179" y="68"/>
                    </a:lnTo>
                    <a:lnTo>
                      <a:pt x="174" y="65"/>
                    </a:lnTo>
                    <a:lnTo>
                      <a:pt x="172" y="64"/>
                    </a:lnTo>
                    <a:lnTo>
                      <a:pt x="167" y="61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4" y="53"/>
                    </a:lnTo>
                    <a:lnTo>
                      <a:pt x="152" y="50"/>
                    </a:lnTo>
                    <a:lnTo>
                      <a:pt x="149" y="48"/>
                    </a:lnTo>
                    <a:lnTo>
                      <a:pt x="143" y="45"/>
                    </a:lnTo>
                    <a:lnTo>
                      <a:pt x="140" y="43"/>
                    </a:lnTo>
                    <a:lnTo>
                      <a:pt x="136" y="40"/>
                    </a:lnTo>
                    <a:lnTo>
                      <a:pt x="131" y="39"/>
                    </a:lnTo>
                    <a:lnTo>
                      <a:pt x="127" y="37"/>
                    </a:lnTo>
                    <a:lnTo>
                      <a:pt x="122" y="34"/>
                    </a:lnTo>
                    <a:lnTo>
                      <a:pt x="116" y="33"/>
                    </a:lnTo>
                    <a:lnTo>
                      <a:pt x="111" y="29"/>
                    </a:lnTo>
                    <a:lnTo>
                      <a:pt x="106" y="28"/>
                    </a:lnTo>
                    <a:lnTo>
                      <a:pt x="100" y="25"/>
                    </a:lnTo>
                    <a:lnTo>
                      <a:pt x="95" y="23"/>
                    </a:lnTo>
                    <a:lnTo>
                      <a:pt x="91" y="20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5" y="14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9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6" name="Freeform 20"/>
              <p:cNvSpPr>
                <a:spLocks/>
              </p:cNvSpPr>
              <p:nvPr/>
            </p:nvSpPr>
            <p:spPr bwMode="auto">
              <a:xfrm>
                <a:off x="2910" y="2061"/>
                <a:ext cx="487" cy="423"/>
              </a:xfrm>
              <a:custGeom>
                <a:avLst/>
                <a:gdLst/>
                <a:ahLst/>
                <a:cxnLst>
                  <a:cxn ang="0">
                    <a:pos x="279" y="341"/>
                  </a:cxn>
                  <a:cxn ang="0">
                    <a:pos x="315" y="333"/>
                  </a:cxn>
                  <a:cxn ang="0">
                    <a:pos x="345" y="317"/>
                  </a:cxn>
                  <a:cxn ang="0">
                    <a:pos x="381" y="291"/>
                  </a:cxn>
                  <a:cxn ang="0">
                    <a:pos x="404" y="264"/>
                  </a:cxn>
                  <a:cxn ang="0">
                    <a:pos x="419" y="236"/>
                  </a:cxn>
                  <a:cxn ang="0">
                    <a:pos x="426" y="205"/>
                  </a:cxn>
                  <a:cxn ang="0">
                    <a:pos x="428" y="173"/>
                  </a:cxn>
                  <a:cxn ang="0">
                    <a:pos x="420" y="142"/>
                  </a:cxn>
                  <a:cxn ang="0">
                    <a:pos x="408" y="113"/>
                  </a:cxn>
                  <a:cxn ang="0">
                    <a:pos x="390" y="88"/>
                  </a:cxn>
                  <a:cxn ang="0">
                    <a:pos x="351" y="56"/>
                  </a:cxn>
                  <a:cxn ang="0">
                    <a:pos x="322" y="41"/>
                  </a:cxn>
                  <a:cxn ang="0">
                    <a:pos x="288" y="31"/>
                  </a:cxn>
                  <a:cxn ang="0">
                    <a:pos x="252" y="28"/>
                  </a:cxn>
                  <a:cxn ang="0">
                    <a:pos x="247" y="6"/>
                  </a:cxn>
                  <a:cxn ang="0">
                    <a:pos x="282" y="3"/>
                  </a:cxn>
                  <a:cxn ang="0">
                    <a:pos x="329" y="13"/>
                  </a:cxn>
                  <a:cxn ang="0">
                    <a:pos x="372" y="31"/>
                  </a:cxn>
                  <a:cxn ang="0">
                    <a:pos x="408" y="56"/>
                  </a:cxn>
                  <a:cxn ang="0">
                    <a:pos x="438" y="86"/>
                  </a:cxn>
                  <a:cxn ang="0">
                    <a:pos x="462" y="120"/>
                  </a:cxn>
                  <a:cxn ang="0">
                    <a:pos x="479" y="161"/>
                  </a:cxn>
                  <a:cxn ang="0">
                    <a:pos x="487" y="202"/>
                  </a:cxn>
                  <a:cxn ang="0">
                    <a:pos x="483" y="244"/>
                  </a:cxn>
                  <a:cxn ang="0">
                    <a:pos x="470" y="284"/>
                  </a:cxn>
                  <a:cxn ang="0">
                    <a:pos x="451" y="322"/>
                  </a:cxn>
                  <a:cxn ang="0">
                    <a:pos x="422" y="355"/>
                  </a:cxn>
                  <a:cxn ang="0">
                    <a:pos x="388" y="381"/>
                  </a:cxn>
                  <a:cxn ang="0">
                    <a:pos x="347" y="403"/>
                  </a:cxn>
                  <a:cxn ang="0">
                    <a:pos x="302" y="417"/>
                  </a:cxn>
                  <a:cxn ang="0">
                    <a:pos x="256" y="423"/>
                  </a:cxn>
                  <a:cxn ang="0">
                    <a:pos x="206" y="420"/>
                  </a:cxn>
                  <a:cxn ang="0">
                    <a:pos x="159" y="411"/>
                  </a:cxn>
                  <a:cxn ang="0">
                    <a:pos x="116" y="394"/>
                  </a:cxn>
                  <a:cxn ang="0">
                    <a:pos x="78" y="369"/>
                  </a:cxn>
                  <a:cxn ang="0">
                    <a:pos x="48" y="339"/>
                  </a:cxn>
                  <a:cxn ang="0">
                    <a:pos x="23" y="303"/>
                  </a:cxn>
                  <a:cxn ang="0">
                    <a:pos x="7" y="266"/>
                  </a:cxn>
                  <a:cxn ang="0">
                    <a:pos x="0" y="223"/>
                  </a:cxn>
                  <a:cxn ang="0">
                    <a:pos x="3" y="181"/>
                  </a:cxn>
                  <a:cxn ang="0">
                    <a:pos x="14" y="142"/>
                  </a:cxn>
                  <a:cxn ang="0">
                    <a:pos x="34" y="105"/>
                  </a:cxn>
                  <a:cxn ang="0">
                    <a:pos x="60" y="72"/>
                  </a:cxn>
                  <a:cxn ang="0">
                    <a:pos x="91" y="45"/>
                  </a:cxn>
                  <a:cxn ang="0">
                    <a:pos x="130" y="24"/>
                  </a:cxn>
                  <a:cxn ang="0">
                    <a:pos x="173" y="8"/>
                  </a:cxn>
                  <a:cxn ang="0">
                    <a:pos x="220" y="0"/>
                  </a:cxn>
                  <a:cxn ang="0">
                    <a:pos x="232" y="20"/>
                  </a:cxn>
                  <a:cxn ang="0">
                    <a:pos x="206" y="31"/>
                  </a:cxn>
                  <a:cxn ang="0">
                    <a:pos x="173" y="41"/>
                  </a:cxn>
                  <a:cxn ang="0">
                    <a:pos x="139" y="58"/>
                  </a:cxn>
                  <a:cxn ang="0">
                    <a:pos x="98" y="94"/>
                  </a:cxn>
                  <a:cxn ang="0">
                    <a:pos x="80" y="119"/>
                  </a:cxn>
                  <a:cxn ang="0">
                    <a:pos x="71" y="147"/>
                  </a:cxn>
                  <a:cxn ang="0">
                    <a:pos x="66" y="177"/>
                  </a:cxn>
                  <a:cxn ang="0">
                    <a:pos x="68" y="208"/>
                  </a:cxn>
                  <a:cxn ang="0">
                    <a:pos x="77" y="239"/>
                  </a:cxn>
                  <a:cxn ang="0">
                    <a:pos x="91" y="267"/>
                  </a:cxn>
                  <a:cxn ang="0">
                    <a:pos x="120" y="297"/>
                  </a:cxn>
                  <a:cxn ang="0">
                    <a:pos x="152" y="320"/>
                  </a:cxn>
                  <a:cxn ang="0">
                    <a:pos x="184" y="334"/>
                  </a:cxn>
                  <a:cxn ang="0">
                    <a:pos x="220" y="342"/>
                  </a:cxn>
                </a:cxnLst>
                <a:rect l="0" t="0" r="r" b="b"/>
                <a:pathLst>
                  <a:path w="487" h="423">
                    <a:moveTo>
                      <a:pt x="248" y="345"/>
                    </a:moveTo>
                    <a:lnTo>
                      <a:pt x="252" y="345"/>
                    </a:lnTo>
                    <a:lnTo>
                      <a:pt x="256" y="345"/>
                    </a:lnTo>
                    <a:lnTo>
                      <a:pt x="261" y="344"/>
                    </a:lnTo>
                    <a:lnTo>
                      <a:pt x="266" y="344"/>
                    </a:lnTo>
                    <a:lnTo>
                      <a:pt x="270" y="342"/>
                    </a:lnTo>
                    <a:lnTo>
                      <a:pt x="274" y="342"/>
                    </a:lnTo>
                    <a:lnTo>
                      <a:pt x="279" y="341"/>
                    </a:lnTo>
                    <a:lnTo>
                      <a:pt x="282" y="341"/>
                    </a:lnTo>
                    <a:lnTo>
                      <a:pt x="288" y="341"/>
                    </a:lnTo>
                    <a:lnTo>
                      <a:pt x="291" y="339"/>
                    </a:lnTo>
                    <a:lnTo>
                      <a:pt x="297" y="337"/>
                    </a:lnTo>
                    <a:lnTo>
                      <a:pt x="300" y="337"/>
                    </a:lnTo>
                    <a:lnTo>
                      <a:pt x="304" y="334"/>
                    </a:lnTo>
                    <a:lnTo>
                      <a:pt x="309" y="334"/>
                    </a:lnTo>
                    <a:lnTo>
                      <a:pt x="315" y="333"/>
                    </a:lnTo>
                    <a:lnTo>
                      <a:pt x="318" y="333"/>
                    </a:lnTo>
                    <a:lnTo>
                      <a:pt x="322" y="330"/>
                    </a:lnTo>
                    <a:lnTo>
                      <a:pt x="325" y="328"/>
                    </a:lnTo>
                    <a:lnTo>
                      <a:pt x="329" y="326"/>
                    </a:lnTo>
                    <a:lnTo>
                      <a:pt x="334" y="325"/>
                    </a:lnTo>
                    <a:lnTo>
                      <a:pt x="338" y="322"/>
                    </a:lnTo>
                    <a:lnTo>
                      <a:pt x="340" y="320"/>
                    </a:lnTo>
                    <a:lnTo>
                      <a:pt x="345" y="317"/>
                    </a:lnTo>
                    <a:lnTo>
                      <a:pt x="349" y="317"/>
                    </a:lnTo>
                    <a:lnTo>
                      <a:pt x="351" y="314"/>
                    </a:lnTo>
                    <a:lnTo>
                      <a:pt x="354" y="312"/>
                    </a:lnTo>
                    <a:lnTo>
                      <a:pt x="359" y="309"/>
                    </a:lnTo>
                    <a:lnTo>
                      <a:pt x="361" y="308"/>
                    </a:lnTo>
                    <a:lnTo>
                      <a:pt x="368" y="301"/>
                    </a:lnTo>
                    <a:lnTo>
                      <a:pt x="376" y="297"/>
                    </a:lnTo>
                    <a:lnTo>
                      <a:pt x="381" y="291"/>
                    </a:lnTo>
                    <a:lnTo>
                      <a:pt x="386" y="286"/>
                    </a:lnTo>
                    <a:lnTo>
                      <a:pt x="390" y="283"/>
                    </a:lnTo>
                    <a:lnTo>
                      <a:pt x="392" y="280"/>
                    </a:lnTo>
                    <a:lnTo>
                      <a:pt x="395" y="277"/>
                    </a:lnTo>
                    <a:lnTo>
                      <a:pt x="397" y="275"/>
                    </a:lnTo>
                    <a:lnTo>
                      <a:pt x="399" y="270"/>
                    </a:lnTo>
                    <a:lnTo>
                      <a:pt x="402" y="267"/>
                    </a:lnTo>
                    <a:lnTo>
                      <a:pt x="404" y="264"/>
                    </a:lnTo>
                    <a:lnTo>
                      <a:pt x="408" y="261"/>
                    </a:lnTo>
                    <a:lnTo>
                      <a:pt x="408" y="256"/>
                    </a:lnTo>
                    <a:lnTo>
                      <a:pt x="410" y="253"/>
                    </a:lnTo>
                    <a:lnTo>
                      <a:pt x="411" y="250"/>
                    </a:lnTo>
                    <a:lnTo>
                      <a:pt x="415" y="247"/>
                    </a:lnTo>
                    <a:lnTo>
                      <a:pt x="417" y="244"/>
                    </a:lnTo>
                    <a:lnTo>
                      <a:pt x="417" y="239"/>
                    </a:lnTo>
                    <a:lnTo>
                      <a:pt x="419" y="236"/>
                    </a:lnTo>
                    <a:lnTo>
                      <a:pt x="420" y="231"/>
                    </a:lnTo>
                    <a:lnTo>
                      <a:pt x="420" y="228"/>
                    </a:lnTo>
                    <a:lnTo>
                      <a:pt x="420" y="225"/>
                    </a:lnTo>
                    <a:lnTo>
                      <a:pt x="422" y="220"/>
                    </a:lnTo>
                    <a:lnTo>
                      <a:pt x="424" y="217"/>
                    </a:lnTo>
                    <a:lnTo>
                      <a:pt x="426" y="212"/>
                    </a:lnTo>
                    <a:lnTo>
                      <a:pt x="426" y="208"/>
                    </a:lnTo>
                    <a:lnTo>
                      <a:pt x="426" y="205"/>
                    </a:lnTo>
                    <a:lnTo>
                      <a:pt x="428" y="202"/>
                    </a:lnTo>
                    <a:lnTo>
                      <a:pt x="428" y="197"/>
                    </a:lnTo>
                    <a:lnTo>
                      <a:pt x="428" y="194"/>
                    </a:lnTo>
                    <a:lnTo>
                      <a:pt x="428" y="189"/>
                    </a:lnTo>
                    <a:lnTo>
                      <a:pt x="429" y="184"/>
                    </a:lnTo>
                    <a:lnTo>
                      <a:pt x="428" y="181"/>
                    </a:lnTo>
                    <a:lnTo>
                      <a:pt x="428" y="177"/>
                    </a:lnTo>
                    <a:lnTo>
                      <a:pt x="428" y="173"/>
                    </a:lnTo>
                    <a:lnTo>
                      <a:pt x="428" y="169"/>
                    </a:lnTo>
                    <a:lnTo>
                      <a:pt x="426" y="164"/>
                    </a:lnTo>
                    <a:lnTo>
                      <a:pt x="426" y="161"/>
                    </a:lnTo>
                    <a:lnTo>
                      <a:pt x="426" y="156"/>
                    </a:lnTo>
                    <a:lnTo>
                      <a:pt x="424" y="153"/>
                    </a:lnTo>
                    <a:lnTo>
                      <a:pt x="422" y="150"/>
                    </a:lnTo>
                    <a:lnTo>
                      <a:pt x="420" y="145"/>
                    </a:lnTo>
                    <a:lnTo>
                      <a:pt x="420" y="142"/>
                    </a:lnTo>
                    <a:lnTo>
                      <a:pt x="420" y="138"/>
                    </a:lnTo>
                    <a:lnTo>
                      <a:pt x="419" y="134"/>
                    </a:lnTo>
                    <a:lnTo>
                      <a:pt x="417" y="131"/>
                    </a:lnTo>
                    <a:lnTo>
                      <a:pt x="417" y="128"/>
                    </a:lnTo>
                    <a:lnTo>
                      <a:pt x="415" y="124"/>
                    </a:lnTo>
                    <a:lnTo>
                      <a:pt x="411" y="120"/>
                    </a:lnTo>
                    <a:lnTo>
                      <a:pt x="410" y="116"/>
                    </a:lnTo>
                    <a:lnTo>
                      <a:pt x="408" y="113"/>
                    </a:lnTo>
                    <a:lnTo>
                      <a:pt x="408" y="111"/>
                    </a:lnTo>
                    <a:lnTo>
                      <a:pt x="404" y="106"/>
                    </a:lnTo>
                    <a:lnTo>
                      <a:pt x="402" y="103"/>
                    </a:lnTo>
                    <a:lnTo>
                      <a:pt x="399" y="100"/>
                    </a:lnTo>
                    <a:lnTo>
                      <a:pt x="397" y="97"/>
                    </a:lnTo>
                    <a:lnTo>
                      <a:pt x="395" y="94"/>
                    </a:lnTo>
                    <a:lnTo>
                      <a:pt x="392" y="89"/>
                    </a:lnTo>
                    <a:lnTo>
                      <a:pt x="390" y="88"/>
                    </a:lnTo>
                    <a:lnTo>
                      <a:pt x="386" y="84"/>
                    </a:lnTo>
                    <a:lnTo>
                      <a:pt x="381" y="80"/>
                    </a:lnTo>
                    <a:lnTo>
                      <a:pt x="376" y="74"/>
                    </a:lnTo>
                    <a:lnTo>
                      <a:pt x="368" y="69"/>
                    </a:lnTo>
                    <a:lnTo>
                      <a:pt x="361" y="63"/>
                    </a:lnTo>
                    <a:lnTo>
                      <a:pt x="359" y="61"/>
                    </a:lnTo>
                    <a:lnTo>
                      <a:pt x="354" y="58"/>
                    </a:lnTo>
                    <a:lnTo>
                      <a:pt x="351" y="56"/>
                    </a:lnTo>
                    <a:lnTo>
                      <a:pt x="349" y="53"/>
                    </a:lnTo>
                    <a:lnTo>
                      <a:pt x="345" y="52"/>
                    </a:lnTo>
                    <a:lnTo>
                      <a:pt x="340" y="49"/>
                    </a:lnTo>
                    <a:lnTo>
                      <a:pt x="338" y="49"/>
                    </a:lnTo>
                    <a:lnTo>
                      <a:pt x="334" y="45"/>
                    </a:lnTo>
                    <a:lnTo>
                      <a:pt x="329" y="44"/>
                    </a:lnTo>
                    <a:lnTo>
                      <a:pt x="325" y="42"/>
                    </a:lnTo>
                    <a:lnTo>
                      <a:pt x="322" y="41"/>
                    </a:lnTo>
                    <a:lnTo>
                      <a:pt x="318" y="41"/>
                    </a:lnTo>
                    <a:lnTo>
                      <a:pt x="315" y="38"/>
                    </a:lnTo>
                    <a:lnTo>
                      <a:pt x="309" y="36"/>
                    </a:lnTo>
                    <a:lnTo>
                      <a:pt x="304" y="36"/>
                    </a:lnTo>
                    <a:lnTo>
                      <a:pt x="300" y="35"/>
                    </a:lnTo>
                    <a:lnTo>
                      <a:pt x="297" y="33"/>
                    </a:lnTo>
                    <a:lnTo>
                      <a:pt x="291" y="31"/>
                    </a:lnTo>
                    <a:lnTo>
                      <a:pt x="288" y="31"/>
                    </a:lnTo>
                    <a:lnTo>
                      <a:pt x="282" y="31"/>
                    </a:lnTo>
                    <a:lnTo>
                      <a:pt x="279" y="30"/>
                    </a:lnTo>
                    <a:lnTo>
                      <a:pt x="274" y="28"/>
                    </a:lnTo>
                    <a:lnTo>
                      <a:pt x="270" y="28"/>
                    </a:lnTo>
                    <a:lnTo>
                      <a:pt x="266" y="28"/>
                    </a:lnTo>
                    <a:lnTo>
                      <a:pt x="261" y="28"/>
                    </a:lnTo>
                    <a:lnTo>
                      <a:pt x="256" y="28"/>
                    </a:lnTo>
                    <a:lnTo>
                      <a:pt x="252" y="28"/>
                    </a:lnTo>
                    <a:lnTo>
                      <a:pt x="248" y="28"/>
                    </a:lnTo>
                    <a:lnTo>
                      <a:pt x="247" y="28"/>
                    </a:lnTo>
                    <a:lnTo>
                      <a:pt x="247" y="24"/>
                    </a:lnTo>
                    <a:lnTo>
                      <a:pt x="247" y="20"/>
                    </a:lnTo>
                    <a:lnTo>
                      <a:pt x="247" y="16"/>
                    </a:lnTo>
                    <a:lnTo>
                      <a:pt x="247" y="13"/>
                    </a:lnTo>
                    <a:lnTo>
                      <a:pt x="247" y="10"/>
                    </a:lnTo>
                    <a:lnTo>
                      <a:pt x="247" y="6"/>
                    </a:lnTo>
                    <a:lnTo>
                      <a:pt x="247" y="3"/>
                    </a:lnTo>
                    <a:lnTo>
                      <a:pt x="247" y="0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65" y="0"/>
                    </a:lnTo>
                    <a:lnTo>
                      <a:pt x="270" y="0"/>
                    </a:lnTo>
                    <a:lnTo>
                      <a:pt x="277" y="2"/>
                    </a:lnTo>
                    <a:lnTo>
                      <a:pt x="282" y="3"/>
                    </a:lnTo>
                    <a:lnTo>
                      <a:pt x="290" y="3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6"/>
                    </a:lnTo>
                    <a:lnTo>
                      <a:pt x="311" y="8"/>
                    </a:lnTo>
                    <a:lnTo>
                      <a:pt x="317" y="10"/>
                    </a:lnTo>
                    <a:lnTo>
                      <a:pt x="324" y="11"/>
                    </a:lnTo>
                    <a:lnTo>
                      <a:pt x="329" y="13"/>
                    </a:lnTo>
                    <a:lnTo>
                      <a:pt x="334" y="16"/>
                    </a:lnTo>
                    <a:lnTo>
                      <a:pt x="340" y="17"/>
                    </a:lnTo>
                    <a:lnTo>
                      <a:pt x="345" y="19"/>
                    </a:lnTo>
                    <a:lnTo>
                      <a:pt x="349" y="20"/>
                    </a:lnTo>
                    <a:lnTo>
                      <a:pt x="354" y="24"/>
                    </a:lnTo>
                    <a:lnTo>
                      <a:pt x="361" y="25"/>
                    </a:lnTo>
                    <a:lnTo>
                      <a:pt x="365" y="28"/>
                    </a:lnTo>
                    <a:lnTo>
                      <a:pt x="372" y="31"/>
                    </a:lnTo>
                    <a:lnTo>
                      <a:pt x="376" y="35"/>
                    </a:lnTo>
                    <a:lnTo>
                      <a:pt x="381" y="36"/>
                    </a:lnTo>
                    <a:lnTo>
                      <a:pt x="385" y="41"/>
                    </a:lnTo>
                    <a:lnTo>
                      <a:pt x="390" y="42"/>
                    </a:lnTo>
                    <a:lnTo>
                      <a:pt x="393" y="45"/>
                    </a:lnTo>
                    <a:lnTo>
                      <a:pt x="399" y="49"/>
                    </a:lnTo>
                    <a:lnTo>
                      <a:pt x="402" y="52"/>
                    </a:lnTo>
                    <a:lnTo>
                      <a:pt x="408" y="56"/>
                    </a:lnTo>
                    <a:lnTo>
                      <a:pt x="411" y="60"/>
                    </a:lnTo>
                    <a:lnTo>
                      <a:pt x="417" y="63"/>
                    </a:lnTo>
                    <a:lnTo>
                      <a:pt x="420" y="67"/>
                    </a:lnTo>
                    <a:lnTo>
                      <a:pt x="424" y="70"/>
                    </a:lnTo>
                    <a:lnTo>
                      <a:pt x="428" y="74"/>
                    </a:lnTo>
                    <a:lnTo>
                      <a:pt x="431" y="78"/>
                    </a:lnTo>
                    <a:lnTo>
                      <a:pt x="435" y="81"/>
                    </a:lnTo>
                    <a:lnTo>
                      <a:pt x="438" y="86"/>
                    </a:lnTo>
                    <a:lnTo>
                      <a:pt x="442" y="89"/>
                    </a:lnTo>
                    <a:lnTo>
                      <a:pt x="445" y="94"/>
                    </a:lnTo>
                    <a:lnTo>
                      <a:pt x="447" y="99"/>
                    </a:lnTo>
                    <a:lnTo>
                      <a:pt x="451" y="102"/>
                    </a:lnTo>
                    <a:lnTo>
                      <a:pt x="453" y="106"/>
                    </a:lnTo>
                    <a:lnTo>
                      <a:pt x="456" y="111"/>
                    </a:lnTo>
                    <a:lnTo>
                      <a:pt x="458" y="116"/>
                    </a:lnTo>
                    <a:lnTo>
                      <a:pt x="462" y="120"/>
                    </a:lnTo>
                    <a:lnTo>
                      <a:pt x="463" y="125"/>
                    </a:lnTo>
                    <a:lnTo>
                      <a:pt x="467" y="131"/>
                    </a:lnTo>
                    <a:lnTo>
                      <a:pt x="469" y="134"/>
                    </a:lnTo>
                    <a:lnTo>
                      <a:pt x="470" y="141"/>
                    </a:lnTo>
                    <a:lnTo>
                      <a:pt x="472" y="145"/>
                    </a:lnTo>
                    <a:lnTo>
                      <a:pt x="476" y="150"/>
                    </a:lnTo>
                    <a:lnTo>
                      <a:pt x="478" y="153"/>
                    </a:lnTo>
                    <a:lnTo>
                      <a:pt x="479" y="161"/>
                    </a:lnTo>
                    <a:lnTo>
                      <a:pt x="479" y="164"/>
                    </a:lnTo>
                    <a:lnTo>
                      <a:pt x="481" y="170"/>
                    </a:lnTo>
                    <a:lnTo>
                      <a:pt x="483" y="175"/>
                    </a:lnTo>
                    <a:lnTo>
                      <a:pt x="483" y="180"/>
                    </a:lnTo>
                    <a:lnTo>
                      <a:pt x="483" y="184"/>
                    </a:lnTo>
                    <a:lnTo>
                      <a:pt x="485" y="191"/>
                    </a:lnTo>
                    <a:lnTo>
                      <a:pt x="485" y="195"/>
                    </a:lnTo>
                    <a:lnTo>
                      <a:pt x="487" y="202"/>
                    </a:lnTo>
                    <a:lnTo>
                      <a:pt x="487" y="208"/>
                    </a:lnTo>
                    <a:lnTo>
                      <a:pt x="487" y="212"/>
                    </a:lnTo>
                    <a:lnTo>
                      <a:pt x="487" y="217"/>
                    </a:lnTo>
                    <a:lnTo>
                      <a:pt x="487" y="223"/>
                    </a:lnTo>
                    <a:lnTo>
                      <a:pt x="485" y="228"/>
                    </a:lnTo>
                    <a:lnTo>
                      <a:pt x="485" y="234"/>
                    </a:lnTo>
                    <a:lnTo>
                      <a:pt x="483" y="239"/>
                    </a:lnTo>
                    <a:lnTo>
                      <a:pt x="483" y="244"/>
                    </a:lnTo>
                    <a:lnTo>
                      <a:pt x="483" y="248"/>
                    </a:lnTo>
                    <a:lnTo>
                      <a:pt x="481" y="255"/>
                    </a:lnTo>
                    <a:lnTo>
                      <a:pt x="479" y="259"/>
                    </a:lnTo>
                    <a:lnTo>
                      <a:pt x="479" y="266"/>
                    </a:lnTo>
                    <a:lnTo>
                      <a:pt x="478" y="270"/>
                    </a:lnTo>
                    <a:lnTo>
                      <a:pt x="476" y="275"/>
                    </a:lnTo>
                    <a:lnTo>
                      <a:pt x="472" y="280"/>
                    </a:lnTo>
                    <a:lnTo>
                      <a:pt x="470" y="284"/>
                    </a:lnTo>
                    <a:lnTo>
                      <a:pt x="469" y="289"/>
                    </a:lnTo>
                    <a:lnTo>
                      <a:pt x="467" y="295"/>
                    </a:lnTo>
                    <a:lnTo>
                      <a:pt x="463" y="300"/>
                    </a:lnTo>
                    <a:lnTo>
                      <a:pt x="462" y="303"/>
                    </a:lnTo>
                    <a:lnTo>
                      <a:pt x="458" y="308"/>
                    </a:lnTo>
                    <a:lnTo>
                      <a:pt x="456" y="312"/>
                    </a:lnTo>
                    <a:lnTo>
                      <a:pt x="453" y="317"/>
                    </a:lnTo>
                    <a:lnTo>
                      <a:pt x="451" y="322"/>
                    </a:lnTo>
                    <a:lnTo>
                      <a:pt x="447" y="326"/>
                    </a:lnTo>
                    <a:lnTo>
                      <a:pt x="445" y="331"/>
                    </a:lnTo>
                    <a:lnTo>
                      <a:pt x="442" y="334"/>
                    </a:lnTo>
                    <a:lnTo>
                      <a:pt x="438" y="339"/>
                    </a:lnTo>
                    <a:lnTo>
                      <a:pt x="433" y="342"/>
                    </a:lnTo>
                    <a:lnTo>
                      <a:pt x="431" y="347"/>
                    </a:lnTo>
                    <a:lnTo>
                      <a:pt x="426" y="350"/>
                    </a:lnTo>
                    <a:lnTo>
                      <a:pt x="422" y="355"/>
                    </a:lnTo>
                    <a:lnTo>
                      <a:pt x="419" y="358"/>
                    </a:lnTo>
                    <a:lnTo>
                      <a:pt x="415" y="362"/>
                    </a:lnTo>
                    <a:lnTo>
                      <a:pt x="410" y="365"/>
                    </a:lnTo>
                    <a:lnTo>
                      <a:pt x="408" y="369"/>
                    </a:lnTo>
                    <a:lnTo>
                      <a:pt x="402" y="372"/>
                    </a:lnTo>
                    <a:lnTo>
                      <a:pt x="397" y="376"/>
                    </a:lnTo>
                    <a:lnTo>
                      <a:pt x="392" y="378"/>
                    </a:lnTo>
                    <a:lnTo>
                      <a:pt x="388" y="381"/>
                    </a:lnTo>
                    <a:lnTo>
                      <a:pt x="383" y="384"/>
                    </a:lnTo>
                    <a:lnTo>
                      <a:pt x="379" y="387"/>
                    </a:lnTo>
                    <a:lnTo>
                      <a:pt x="374" y="389"/>
                    </a:lnTo>
                    <a:lnTo>
                      <a:pt x="368" y="394"/>
                    </a:lnTo>
                    <a:lnTo>
                      <a:pt x="363" y="395"/>
                    </a:lnTo>
                    <a:lnTo>
                      <a:pt x="358" y="398"/>
                    </a:lnTo>
                    <a:lnTo>
                      <a:pt x="352" y="400"/>
                    </a:lnTo>
                    <a:lnTo>
                      <a:pt x="347" y="403"/>
                    </a:lnTo>
                    <a:lnTo>
                      <a:pt x="342" y="405"/>
                    </a:lnTo>
                    <a:lnTo>
                      <a:pt x="338" y="408"/>
                    </a:lnTo>
                    <a:lnTo>
                      <a:pt x="331" y="409"/>
                    </a:lnTo>
                    <a:lnTo>
                      <a:pt x="325" y="411"/>
                    </a:lnTo>
                    <a:lnTo>
                      <a:pt x="320" y="412"/>
                    </a:lnTo>
                    <a:lnTo>
                      <a:pt x="315" y="415"/>
                    </a:lnTo>
                    <a:lnTo>
                      <a:pt x="309" y="415"/>
                    </a:lnTo>
                    <a:lnTo>
                      <a:pt x="302" y="417"/>
                    </a:lnTo>
                    <a:lnTo>
                      <a:pt x="297" y="419"/>
                    </a:lnTo>
                    <a:lnTo>
                      <a:pt x="291" y="419"/>
                    </a:lnTo>
                    <a:lnTo>
                      <a:pt x="286" y="420"/>
                    </a:lnTo>
                    <a:lnTo>
                      <a:pt x="279" y="420"/>
                    </a:lnTo>
                    <a:lnTo>
                      <a:pt x="274" y="422"/>
                    </a:lnTo>
                    <a:lnTo>
                      <a:pt x="266" y="423"/>
                    </a:lnTo>
                    <a:lnTo>
                      <a:pt x="261" y="423"/>
                    </a:lnTo>
                    <a:lnTo>
                      <a:pt x="256" y="423"/>
                    </a:lnTo>
                    <a:lnTo>
                      <a:pt x="250" y="423"/>
                    </a:lnTo>
                    <a:lnTo>
                      <a:pt x="243" y="423"/>
                    </a:lnTo>
                    <a:lnTo>
                      <a:pt x="236" y="423"/>
                    </a:lnTo>
                    <a:lnTo>
                      <a:pt x="231" y="423"/>
                    </a:lnTo>
                    <a:lnTo>
                      <a:pt x="223" y="423"/>
                    </a:lnTo>
                    <a:lnTo>
                      <a:pt x="218" y="423"/>
                    </a:lnTo>
                    <a:lnTo>
                      <a:pt x="211" y="422"/>
                    </a:lnTo>
                    <a:lnTo>
                      <a:pt x="206" y="420"/>
                    </a:lnTo>
                    <a:lnTo>
                      <a:pt x="198" y="420"/>
                    </a:lnTo>
                    <a:lnTo>
                      <a:pt x="193" y="419"/>
                    </a:lnTo>
                    <a:lnTo>
                      <a:pt x="188" y="419"/>
                    </a:lnTo>
                    <a:lnTo>
                      <a:pt x="182" y="417"/>
                    </a:lnTo>
                    <a:lnTo>
                      <a:pt x="177" y="415"/>
                    </a:lnTo>
                    <a:lnTo>
                      <a:pt x="171" y="415"/>
                    </a:lnTo>
                    <a:lnTo>
                      <a:pt x="164" y="412"/>
                    </a:lnTo>
                    <a:lnTo>
                      <a:pt x="159" y="411"/>
                    </a:lnTo>
                    <a:lnTo>
                      <a:pt x="154" y="409"/>
                    </a:lnTo>
                    <a:lnTo>
                      <a:pt x="148" y="408"/>
                    </a:lnTo>
                    <a:lnTo>
                      <a:pt x="143" y="405"/>
                    </a:lnTo>
                    <a:lnTo>
                      <a:pt x="137" y="403"/>
                    </a:lnTo>
                    <a:lnTo>
                      <a:pt x="132" y="400"/>
                    </a:lnTo>
                    <a:lnTo>
                      <a:pt x="127" y="398"/>
                    </a:lnTo>
                    <a:lnTo>
                      <a:pt x="121" y="395"/>
                    </a:lnTo>
                    <a:lnTo>
                      <a:pt x="116" y="394"/>
                    </a:lnTo>
                    <a:lnTo>
                      <a:pt x="112" y="389"/>
                    </a:lnTo>
                    <a:lnTo>
                      <a:pt x="107" y="387"/>
                    </a:lnTo>
                    <a:lnTo>
                      <a:pt x="102" y="384"/>
                    </a:lnTo>
                    <a:lnTo>
                      <a:pt x="98" y="381"/>
                    </a:lnTo>
                    <a:lnTo>
                      <a:pt x="91" y="378"/>
                    </a:lnTo>
                    <a:lnTo>
                      <a:pt x="89" y="376"/>
                    </a:lnTo>
                    <a:lnTo>
                      <a:pt x="84" y="372"/>
                    </a:lnTo>
                    <a:lnTo>
                      <a:pt x="78" y="369"/>
                    </a:lnTo>
                    <a:lnTo>
                      <a:pt x="77" y="365"/>
                    </a:lnTo>
                    <a:lnTo>
                      <a:pt x="71" y="362"/>
                    </a:lnTo>
                    <a:lnTo>
                      <a:pt x="68" y="358"/>
                    </a:lnTo>
                    <a:lnTo>
                      <a:pt x="62" y="355"/>
                    </a:lnTo>
                    <a:lnTo>
                      <a:pt x="59" y="350"/>
                    </a:lnTo>
                    <a:lnTo>
                      <a:pt x="55" y="347"/>
                    </a:lnTo>
                    <a:lnTo>
                      <a:pt x="52" y="342"/>
                    </a:lnTo>
                    <a:lnTo>
                      <a:pt x="48" y="339"/>
                    </a:lnTo>
                    <a:lnTo>
                      <a:pt x="44" y="334"/>
                    </a:lnTo>
                    <a:lnTo>
                      <a:pt x="41" y="331"/>
                    </a:lnTo>
                    <a:lnTo>
                      <a:pt x="37" y="326"/>
                    </a:lnTo>
                    <a:lnTo>
                      <a:pt x="35" y="322"/>
                    </a:lnTo>
                    <a:lnTo>
                      <a:pt x="32" y="317"/>
                    </a:lnTo>
                    <a:lnTo>
                      <a:pt x="30" y="312"/>
                    </a:lnTo>
                    <a:lnTo>
                      <a:pt x="26" y="308"/>
                    </a:lnTo>
                    <a:lnTo>
                      <a:pt x="23" y="303"/>
                    </a:lnTo>
                    <a:lnTo>
                      <a:pt x="21" y="300"/>
                    </a:lnTo>
                    <a:lnTo>
                      <a:pt x="19" y="295"/>
                    </a:lnTo>
                    <a:lnTo>
                      <a:pt x="18" y="289"/>
                    </a:lnTo>
                    <a:lnTo>
                      <a:pt x="14" y="284"/>
                    </a:lnTo>
                    <a:lnTo>
                      <a:pt x="12" y="280"/>
                    </a:lnTo>
                    <a:lnTo>
                      <a:pt x="10" y="275"/>
                    </a:lnTo>
                    <a:lnTo>
                      <a:pt x="9" y="270"/>
                    </a:lnTo>
                    <a:lnTo>
                      <a:pt x="7" y="266"/>
                    </a:lnTo>
                    <a:lnTo>
                      <a:pt x="5" y="259"/>
                    </a:lnTo>
                    <a:lnTo>
                      <a:pt x="5" y="255"/>
                    </a:lnTo>
                    <a:lnTo>
                      <a:pt x="3" y="248"/>
                    </a:lnTo>
                    <a:lnTo>
                      <a:pt x="3" y="244"/>
                    </a:lnTo>
                    <a:lnTo>
                      <a:pt x="1" y="239"/>
                    </a:lnTo>
                    <a:lnTo>
                      <a:pt x="1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7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2"/>
                    </a:lnTo>
                    <a:lnTo>
                      <a:pt x="0" y="195"/>
                    </a:lnTo>
                    <a:lnTo>
                      <a:pt x="1" y="191"/>
                    </a:lnTo>
                    <a:lnTo>
                      <a:pt x="1" y="184"/>
                    </a:lnTo>
                    <a:lnTo>
                      <a:pt x="3" y="181"/>
                    </a:lnTo>
                    <a:lnTo>
                      <a:pt x="3" y="175"/>
                    </a:lnTo>
                    <a:lnTo>
                      <a:pt x="5" y="170"/>
                    </a:lnTo>
                    <a:lnTo>
                      <a:pt x="5" y="166"/>
                    </a:lnTo>
                    <a:lnTo>
                      <a:pt x="7" y="161"/>
                    </a:lnTo>
                    <a:lnTo>
                      <a:pt x="9" y="155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4" y="142"/>
                    </a:lnTo>
                    <a:lnTo>
                      <a:pt x="18" y="136"/>
                    </a:lnTo>
                    <a:lnTo>
                      <a:pt x="18" y="133"/>
                    </a:lnTo>
                    <a:lnTo>
                      <a:pt x="21" y="127"/>
                    </a:lnTo>
                    <a:lnTo>
                      <a:pt x="21" y="122"/>
                    </a:lnTo>
                    <a:lnTo>
                      <a:pt x="25" y="117"/>
                    </a:lnTo>
                    <a:lnTo>
                      <a:pt x="28" y="113"/>
                    </a:lnTo>
                    <a:lnTo>
                      <a:pt x="30" y="109"/>
                    </a:lnTo>
                    <a:lnTo>
                      <a:pt x="34" y="105"/>
                    </a:lnTo>
                    <a:lnTo>
                      <a:pt x="35" y="100"/>
                    </a:lnTo>
                    <a:lnTo>
                      <a:pt x="41" y="97"/>
                    </a:lnTo>
                    <a:lnTo>
                      <a:pt x="41" y="92"/>
                    </a:lnTo>
                    <a:lnTo>
                      <a:pt x="44" y="88"/>
                    </a:lnTo>
                    <a:lnTo>
                      <a:pt x="50" y="83"/>
                    </a:lnTo>
                    <a:lnTo>
                      <a:pt x="53" y="80"/>
                    </a:lnTo>
                    <a:lnTo>
                      <a:pt x="57" y="77"/>
                    </a:lnTo>
                    <a:lnTo>
                      <a:pt x="60" y="72"/>
                    </a:lnTo>
                    <a:lnTo>
                      <a:pt x="64" y="69"/>
                    </a:lnTo>
                    <a:lnTo>
                      <a:pt x="68" y="67"/>
                    </a:lnTo>
                    <a:lnTo>
                      <a:pt x="71" y="63"/>
                    </a:lnTo>
                    <a:lnTo>
                      <a:pt x="77" y="58"/>
                    </a:lnTo>
                    <a:lnTo>
                      <a:pt x="78" y="55"/>
                    </a:lnTo>
                    <a:lnTo>
                      <a:pt x="84" y="52"/>
                    </a:lnTo>
                    <a:lnTo>
                      <a:pt x="87" y="49"/>
                    </a:lnTo>
                    <a:lnTo>
                      <a:pt x="91" y="45"/>
                    </a:lnTo>
                    <a:lnTo>
                      <a:pt x="98" y="42"/>
                    </a:lnTo>
                    <a:lnTo>
                      <a:pt x="102" y="41"/>
                    </a:lnTo>
                    <a:lnTo>
                      <a:pt x="107" y="36"/>
                    </a:lnTo>
                    <a:lnTo>
                      <a:pt x="112" y="35"/>
                    </a:lnTo>
                    <a:lnTo>
                      <a:pt x="116" y="31"/>
                    </a:lnTo>
                    <a:lnTo>
                      <a:pt x="121" y="28"/>
                    </a:lnTo>
                    <a:lnTo>
                      <a:pt x="125" y="25"/>
                    </a:lnTo>
                    <a:lnTo>
                      <a:pt x="130" y="24"/>
                    </a:lnTo>
                    <a:lnTo>
                      <a:pt x="136" y="20"/>
                    </a:lnTo>
                    <a:lnTo>
                      <a:pt x="141" y="19"/>
                    </a:lnTo>
                    <a:lnTo>
                      <a:pt x="146" y="17"/>
                    </a:lnTo>
                    <a:lnTo>
                      <a:pt x="152" y="16"/>
                    </a:lnTo>
                    <a:lnTo>
                      <a:pt x="157" y="13"/>
                    </a:lnTo>
                    <a:lnTo>
                      <a:pt x="161" y="13"/>
                    </a:lnTo>
                    <a:lnTo>
                      <a:pt x="166" y="10"/>
                    </a:lnTo>
                    <a:lnTo>
                      <a:pt x="173" y="8"/>
                    </a:lnTo>
                    <a:lnTo>
                      <a:pt x="179" y="6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2" y="2"/>
                    </a:lnTo>
                    <a:lnTo>
                      <a:pt x="207" y="2"/>
                    </a:lnTo>
                    <a:lnTo>
                      <a:pt x="214" y="0"/>
                    </a:lnTo>
                    <a:lnTo>
                      <a:pt x="220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2" y="5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2" y="17"/>
                    </a:lnTo>
                    <a:lnTo>
                      <a:pt x="232" y="20"/>
                    </a:lnTo>
                    <a:lnTo>
                      <a:pt x="232" y="25"/>
                    </a:lnTo>
                    <a:lnTo>
                      <a:pt x="232" y="28"/>
                    </a:lnTo>
                    <a:lnTo>
                      <a:pt x="227" y="28"/>
                    </a:lnTo>
                    <a:lnTo>
                      <a:pt x="223" y="28"/>
                    </a:lnTo>
                    <a:lnTo>
                      <a:pt x="220" y="30"/>
                    </a:lnTo>
                    <a:lnTo>
                      <a:pt x="214" y="30"/>
                    </a:lnTo>
                    <a:lnTo>
                      <a:pt x="209" y="31"/>
                    </a:lnTo>
                    <a:lnTo>
                      <a:pt x="206" y="31"/>
                    </a:lnTo>
                    <a:lnTo>
                      <a:pt x="202" y="31"/>
                    </a:lnTo>
                    <a:lnTo>
                      <a:pt x="197" y="33"/>
                    </a:lnTo>
                    <a:lnTo>
                      <a:pt x="193" y="35"/>
                    </a:lnTo>
                    <a:lnTo>
                      <a:pt x="189" y="36"/>
                    </a:lnTo>
                    <a:lnTo>
                      <a:pt x="184" y="36"/>
                    </a:lnTo>
                    <a:lnTo>
                      <a:pt x="182" y="38"/>
                    </a:lnTo>
                    <a:lnTo>
                      <a:pt x="179" y="39"/>
                    </a:lnTo>
                    <a:lnTo>
                      <a:pt x="173" y="41"/>
                    </a:lnTo>
                    <a:lnTo>
                      <a:pt x="170" y="42"/>
                    </a:lnTo>
                    <a:lnTo>
                      <a:pt x="166" y="44"/>
                    </a:lnTo>
                    <a:lnTo>
                      <a:pt x="161" y="45"/>
                    </a:lnTo>
                    <a:lnTo>
                      <a:pt x="159" y="47"/>
                    </a:lnTo>
                    <a:lnTo>
                      <a:pt x="155" y="49"/>
                    </a:lnTo>
                    <a:lnTo>
                      <a:pt x="152" y="50"/>
                    </a:lnTo>
                    <a:lnTo>
                      <a:pt x="145" y="53"/>
                    </a:lnTo>
                    <a:lnTo>
                      <a:pt x="139" y="58"/>
                    </a:lnTo>
                    <a:lnTo>
                      <a:pt x="132" y="63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80"/>
                    </a:lnTo>
                    <a:lnTo>
                      <a:pt x="109" y="83"/>
                    </a:lnTo>
                    <a:lnTo>
                      <a:pt x="103" y="89"/>
                    </a:lnTo>
                    <a:lnTo>
                      <a:pt x="102" y="92"/>
                    </a:lnTo>
                    <a:lnTo>
                      <a:pt x="98" y="94"/>
                    </a:lnTo>
                    <a:lnTo>
                      <a:pt x="96" y="99"/>
                    </a:lnTo>
                    <a:lnTo>
                      <a:pt x="93" y="102"/>
                    </a:lnTo>
                    <a:lnTo>
                      <a:pt x="91" y="103"/>
                    </a:lnTo>
                    <a:lnTo>
                      <a:pt x="89" y="106"/>
                    </a:lnTo>
                    <a:lnTo>
                      <a:pt x="86" y="111"/>
                    </a:lnTo>
                    <a:lnTo>
                      <a:pt x="86" y="113"/>
                    </a:lnTo>
                    <a:lnTo>
                      <a:pt x="82" y="116"/>
                    </a:lnTo>
                    <a:lnTo>
                      <a:pt x="80" y="119"/>
                    </a:lnTo>
                    <a:lnTo>
                      <a:pt x="80" y="122"/>
                    </a:lnTo>
                    <a:lnTo>
                      <a:pt x="78" y="127"/>
                    </a:lnTo>
                    <a:lnTo>
                      <a:pt x="77" y="130"/>
                    </a:lnTo>
                    <a:lnTo>
                      <a:pt x="75" y="133"/>
                    </a:lnTo>
                    <a:lnTo>
                      <a:pt x="73" y="138"/>
                    </a:lnTo>
                    <a:lnTo>
                      <a:pt x="73" y="141"/>
                    </a:lnTo>
                    <a:lnTo>
                      <a:pt x="71" y="144"/>
                    </a:lnTo>
                    <a:lnTo>
                      <a:pt x="71" y="147"/>
                    </a:lnTo>
                    <a:lnTo>
                      <a:pt x="69" y="152"/>
                    </a:lnTo>
                    <a:lnTo>
                      <a:pt x="69" y="155"/>
                    </a:lnTo>
                    <a:lnTo>
                      <a:pt x="68" y="158"/>
                    </a:lnTo>
                    <a:lnTo>
                      <a:pt x="68" y="163"/>
                    </a:lnTo>
                    <a:lnTo>
                      <a:pt x="68" y="166"/>
                    </a:lnTo>
                    <a:lnTo>
                      <a:pt x="68" y="170"/>
                    </a:lnTo>
                    <a:lnTo>
                      <a:pt x="66" y="173"/>
                    </a:lnTo>
                    <a:lnTo>
                      <a:pt x="66" y="177"/>
                    </a:lnTo>
                    <a:lnTo>
                      <a:pt x="66" y="181"/>
                    </a:lnTo>
                    <a:lnTo>
                      <a:pt x="66" y="184"/>
                    </a:lnTo>
                    <a:lnTo>
                      <a:pt x="66" y="189"/>
                    </a:lnTo>
                    <a:lnTo>
                      <a:pt x="66" y="194"/>
                    </a:lnTo>
                    <a:lnTo>
                      <a:pt x="66" y="197"/>
                    </a:lnTo>
                    <a:lnTo>
                      <a:pt x="68" y="202"/>
                    </a:lnTo>
                    <a:lnTo>
                      <a:pt x="68" y="205"/>
                    </a:lnTo>
                    <a:lnTo>
                      <a:pt x="68" y="208"/>
                    </a:lnTo>
                    <a:lnTo>
                      <a:pt x="68" y="212"/>
                    </a:lnTo>
                    <a:lnTo>
                      <a:pt x="69" y="217"/>
                    </a:lnTo>
                    <a:lnTo>
                      <a:pt x="69" y="220"/>
                    </a:lnTo>
                    <a:lnTo>
                      <a:pt x="71" y="225"/>
                    </a:lnTo>
                    <a:lnTo>
                      <a:pt x="71" y="228"/>
                    </a:lnTo>
                    <a:lnTo>
                      <a:pt x="73" y="231"/>
                    </a:lnTo>
                    <a:lnTo>
                      <a:pt x="75" y="236"/>
                    </a:lnTo>
                    <a:lnTo>
                      <a:pt x="77" y="239"/>
                    </a:lnTo>
                    <a:lnTo>
                      <a:pt x="77" y="244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2" y="253"/>
                    </a:lnTo>
                    <a:lnTo>
                      <a:pt x="86" y="256"/>
                    </a:lnTo>
                    <a:lnTo>
                      <a:pt x="87" y="261"/>
                    </a:lnTo>
                    <a:lnTo>
                      <a:pt x="89" y="264"/>
                    </a:lnTo>
                    <a:lnTo>
                      <a:pt x="91" y="267"/>
                    </a:lnTo>
                    <a:lnTo>
                      <a:pt x="93" y="270"/>
                    </a:lnTo>
                    <a:lnTo>
                      <a:pt x="98" y="275"/>
                    </a:lnTo>
                    <a:lnTo>
                      <a:pt x="98" y="277"/>
                    </a:lnTo>
                    <a:lnTo>
                      <a:pt x="102" y="280"/>
                    </a:lnTo>
                    <a:lnTo>
                      <a:pt x="103" y="283"/>
                    </a:lnTo>
                    <a:lnTo>
                      <a:pt x="107" y="286"/>
                    </a:lnTo>
                    <a:lnTo>
                      <a:pt x="112" y="291"/>
                    </a:lnTo>
                    <a:lnTo>
                      <a:pt x="120" y="297"/>
                    </a:lnTo>
                    <a:lnTo>
                      <a:pt x="125" y="301"/>
                    </a:lnTo>
                    <a:lnTo>
                      <a:pt x="132" y="308"/>
                    </a:lnTo>
                    <a:lnTo>
                      <a:pt x="136" y="309"/>
                    </a:lnTo>
                    <a:lnTo>
                      <a:pt x="139" y="312"/>
                    </a:lnTo>
                    <a:lnTo>
                      <a:pt x="143" y="314"/>
                    </a:lnTo>
                    <a:lnTo>
                      <a:pt x="146" y="317"/>
                    </a:lnTo>
                    <a:lnTo>
                      <a:pt x="148" y="317"/>
                    </a:lnTo>
                    <a:lnTo>
                      <a:pt x="152" y="320"/>
                    </a:lnTo>
                    <a:lnTo>
                      <a:pt x="157" y="322"/>
                    </a:lnTo>
                    <a:lnTo>
                      <a:pt x="161" y="325"/>
                    </a:lnTo>
                    <a:lnTo>
                      <a:pt x="164" y="326"/>
                    </a:lnTo>
                    <a:lnTo>
                      <a:pt x="168" y="328"/>
                    </a:lnTo>
                    <a:lnTo>
                      <a:pt x="173" y="330"/>
                    </a:lnTo>
                    <a:lnTo>
                      <a:pt x="177" y="333"/>
                    </a:lnTo>
                    <a:lnTo>
                      <a:pt x="180" y="333"/>
                    </a:lnTo>
                    <a:lnTo>
                      <a:pt x="184" y="334"/>
                    </a:lnTo>
                    <a:lnTo>
                      <a:pt x="188" y="334"/>
                    </a:lnTo>
                    <a:lnTo>
                      <a:pt x="193" y="337"/>
                    </a:lnTo>
                    <a:lnTo>
                      <a:pt x="197" y="337"/>
                    </a:lnTo>
                    <a:lnTo>
                      <a:pt x="202" y="339"/>
                    </a:lnTo>
                    <a:lnTo>
                      <a:pt x="206" y="341"/>
                    </a:lnTo>
                    <a:lnTo>
                      <a:pt x="211" y="341"/>
                    </a:lnTo>
                    <a:lnTo>
                      <a:pt x="214" y="341"/>
                    </a:lnTo>
                    <a:lnTo>
                      <a:pt x="220" y="342"/>
                    </a:lnTo>
                    <a:lnTo>
                      <a:pt x="223" y="342"/>
                    </a:lnTo>
                    <a:lnTo>
                      <a:pt x="229" y="344"/>
                    </a:lnTo>
                    <a:lnTo>
                      <a:pt x="232" y="344"/>
                    </a:lnTo>
                    <a:lnTo>
                      <a:pt x="238" y="345"/>
                    </a:lnTo>
                    <a:lnTo>
                      <a:pt x="243" y="345"/>
                    </a:lnTo>
                    <a:lnTo>
                      <a:pt x="248" y="345"/>
                    </a:lnTo>
                    <a:lnTo>
                      <a:pt x="248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3128" y="2061"/>
                <a:ext cx="47" cy="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4" y="0"/>
                  </a:cxn>
                  <a:cxn ang="0">
                    <a:pos x="30" y="2"/>
                  </a:cxn>
                  <a:cxn ang="0">
                    <a:pos x="47" y="16"/>
                  </a:cxn>
                  <a:cxn ang="0">
                    <a:pos x="30" y="28"/>
                  </a:cxn>
                  <a:cxn ang="0">
                    <a:pos x="14" y="2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7" h="28">
                    <a:moveTo>
                      <a:pt x="0" y="16"/>
                    </a:moveTo>
                    <a:lnTo>
                      <a:pt x="14" y="0"/>
                    </a:lnTo>
                    <a:lnTo>
                      <a:pt x="30" y="2"/>
                    </a:lnTo>
                    <a:lnTo>
                      <a:pt x="47" y="16"/>
                    </a:lnTo>
                    <a:lnTo>
                      <a:pt x="30" y="28"/>
                    </a:lnTo>
                    <a:lnTo>
                      <a:pt x="14" y="2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2731" y="2400"/>
                <a:ext cx="177" cy="11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2" y="3"/>
                  </a:cxn>
                  <a:cxn ang="0">
                    <a:pos x="41" y="6"/>
                  </a:cxn>
                  <a:cxn ang="0">
                    <a:pos x="50" y="12"/>
                  </a:cxn>
                  <a:cxn ang="0">
                    <a:pos x="59" y="19"/>
                  </a:cxn>
                  <a:cxn ang="0">
                    <a:pos x="69" y="25"/>
                  </a:cxn>
                  <a:cxn ang="0">
                    <a:pos x="82" y="33"/>
                  </a:cxn>
                  <a:cxn ang="0">
                    <a:pos x="93" y="39"/>
                  </a:cxn>
                  <a:cxn ang="0">
                    <a:pos x="103" y="45"/>
                  </a:cxn>
                  <a:cxn ang="0">
                    <a:pos x="114" y="48"/>
                  </a:cxn>
                  <a:cxn ang="0">
                    <a:pos x="128" y="48"/>
                  </a:cxn>
                  <a:cxn ang="0">
                    <a:pos x="139" y="48"/>
                  </a:cxn>
                  <a:cxn ang="0">
                    <a:pos x="150" y="48"/>
                  </a:cxn>
                  <a:cxn ang="0">
                    <a:pos x="161" y="48"/>
                  </a:cxn>
                  <a:cxn ang="0">
                    <a:pos x="171" y="48"/>
                  </a:cxn>
                  <a:cxn ang="0">
                    <a:pos x="143" y="112"/>
                  </a:cxn>
                  <a:cxn ang="0">
                    <a:pos x="141" y="111"/>
                  </a:cxn>
                  <a:cxn ang="0">
                    <a:pos x="137" y="103"/>
                  </a:cxn>
                  <a:cxn ang="0">
                    <a:pos x="127" y="95"/>
                  </a:cxn>
                  <a:cxn ang="0">
                    <a:pos x="120" y="89"/>
                  </a:cxn>
                  <a:cxn ang="0">
                    <a:pos x="112" y="81"/>
                  </a:cxn>
                  <a:cxn ang="0">
                    <a:pos x="103" y="76"/>
                  </a:cxn>
                  <a:cxn ang="0">
                    <a:pos x="96" y="70"/>
                  </a:cxn>
                  <a:cxn ang="0">
                    <a:pos x="89" y="66"/>
                  </a:cxn>
                  <a:cxn ang="0">
                    <a:pos x="84" y="64"/>
                  </a:cxn>
                  <a:cxn ang="0">
                    <a:pos x="75" y="61"/>
                  </a:cxn>
                  <a:cxn ang="0">
                    <a:pos x="68" y="59"/>
                  </a:cxn>
                  <a:cxn ang="0">
                    <a:pos x="60" y="59"/>
                  </a:cxn>
                  <a:cxn ang="0">
                    <a:pos x="53" y="61"/>
                  </a:cxn>
                  <a:cxn ang="0">
                    <a:pos x="44" y="61"/>
                  </a:cxn>
                  <a:cxn ang="0">
                    <a:pos x="35" y="62"/>
                  </a:cxn>
                  <a:cxn ang="0">
                    <a:pos x="26" y="61"/>
                  </a:cxn>
                  <a:cxn ang="0">
                    <a:pos x="17" y="61"/>
                  </a:cxn>
                  <a:cxn ang="0">
                    <a:pos x="10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7" h="112">
                    <a:moveTo>
                      <a:pt x="25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6" y="9"/>
                    </a:lnTo>
                    <a:lnTo>
                      <a:pt x="50" y="12"/>
                    </a:lnTo>
                    <a:lnTo>
                      <a:pt x="53" y="16"/>
                    </a:lnTo>
                    <a:lnTo>
                      <a:pt x="59" y="19"/>
                    </a:lnTo>
                    <a:lnTo>
                      <a:pt x="66" y="22"/>
                    </a:lnTo>
                    <a:lnTo>
                      <a:pt x="69" y="25"/>
                    </a:lnTo>
                    <a:lnTo>
                      <a:pt x="77" y="30"/>
                    </a:lnTo>
                    <a:lnTo>
                      <a:pt x="82" y="33"/>
                    </a:lnTo>
                    <a:lnTo>
                      <a:pt x="87" y="37"/>
                    </a:lnTo>
                    <a:lnTo>
                      <a:pt x="93" y="39"/>
                    </a:lnTo>
                    <a:lnTo>
                      <a:pt x="98" y="42"/>
                    </a:lnTo>
                    <a:lnTo>
                      <a:pt x="103" y="45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21" y="48"/>
                    </a:lnTo>
                    <a:lnTo>
                      <a:pt x="128" y="48"/>
                    </a:lnTo>
                    <a:lnTo>
                      <a:pt x="134" y="50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50" y="48"/>
                    </a:lnTo>
                    <a:lnTo>
                      <a:pt x="157" y="48"/>
                    </a:lnTo>
                    <a:lnTo>
                      <a:pt x="161" y="48"/>
                    </a:lnTo>
                    <a:lnTo>
                      <a:pt x="168" y="48"/>
                    </a:lnTo>
                    <a:lnTo>
                      <a:pt x="171" y="48"/>
                    </a:lnTo>
                    <a:lnTo>
                      <a:pt x="177" y="50"/>
                    </a:lnTo>
                    <a:lnTo>
                      <a:pt x="143" y="112"/>
                    </a:lnTo>
                    <a:lnTo>
                      <a:pt x="143" y="111"/>
                    </a:lnTo>
                    <a:lnTo>
                      <a:pt x="141" y="111"/>
                    </a:lnTo>
                    <a:lnTo>
                      <a:pt x="139" y="108"/>
                    </a:lnTo>
                    <a:lnTo>
                      <a:pt x="137" y="103"/>
                    </a:lnTo>
                    <a:lnTo>
                      <a:pt x="132" y="100"/>
                    </a:lnTo>
                    <a:lnTo>
                      <a:pt x="127" y="95"/>
                    </a:lnTo>
                    <a:lnTo>
                      <a:pt x="125" y="90"/>
                    </a:lnTo>
                    <a:lnTo>
                      <a:pt x="120" y="89"/>
                    </a:lnTo>
                    <a:lnTo>
                      <a:pt x="116" y="84"/>
                    </a:lnTo>
                    <a:lnTo>
                      <a:pt x="112" y="81"/>
                    </a:lnTo>
                    <a:lnTo>
                      <a:pt x="107" y="80"/>
                    </a:lnTo>
                    <a:lnTo>
                      <a:pt x="103" y="76"/>
                    </a:lnTo>
                    <a:lnTo>
                      <a:pt x="100" y="72"/>
                    </a:lnTo>
                    <a:lnTo>
                      <a:pt x="96" y="70"/>
                    </a:lnTo>
                    <a:lnTo>
                      <a:pt x="93" y="69"/>
                    </a:lnTo>
                    <a:lnTo>
                      <a:pt x="89" y="66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4" y="59"/>
                    </a:lnTo>
                    <a:lnTo>
                      <a:pt x="60" y="59"/>
                    </a:lnTo>
                    <a:lnTo>
                      <a:pt x="57" y="61"/>
                    </a:lnTo>
                    <a:lnTo>
                      <a:pt x="53" y="61"/>
                    </a:lnTo>
                    <a:lnTo>
                      <a:pt x="48" y="61"/>
                    </a:lnTo>
                    <a:lnTo>
                      <a:pt x="44" y="61"/>
                    </a:lnTo>
                    <a:lnTo>
                      <a:pt x="39" y="61"/>
                    </a:lnTo>
                    <a:lnTo>
                      <a:pt x="35" y="62"/>
                    </a:lnTo>
                    <a:lnTo>
                      <a:pt x="30" y="61"/>
                    </a:lnTo>
                    <a:lnTo>
                      <a:pt x="26" y="61"/>
                    </a:lnTo>
                    <a:lnTo>
                      <a:pt x="23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0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3130" y="2522"/>
                <a:ext cx="179" cy="114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34" y="4"/>
                  </a:cxn>
                  <a:cxn ang="0">
                    <a:pos x="41" y="9"/>
                  </a:cxn>
                  <a:cxn ang="0">
                    <a:pos x="48" y="12"/>
                  </a:cxn>
                  <a:cxn ang="0">
                    <a:pos x="59" y="20"/>
                  </a:cxn>
                  <a:cxn ang="0">
                    <a:pos x="71" y="25"/>
                  </a:cxn>
                  <a:cxn ang="0">
                    <a:pos x="82" y="32"/>
                  </a:cxn>
                  <a:cxn ang="0">
                    <a:pos x="93" y="40"/>
                  </a:cxn>
                  <a:cxn ang="0">
                    <a:pos x="104" y="45"/>
                  </a:cxn>
                  <a:cxn ang="0">
                    <a:pos x="116" y="48"/>
                  </a:cxn>
                  <a:cxn ang="0">
                    <a:pos x="129" y="50"/>
                  </a:cxn>
                  <a:cxn ang="0">
                    <a:pos x="141" y="50"/>
                  </a:cxn>
                  <a:cxn ang="0">
                    <a:pos x="152" y="50"/>
                  </a:cxn>
                  <a:cxn ang="0">
                    <a:pos x="161" y="50"/>
                  </a:cxn>
                  <a:cxn ang="0">
                    <a:pos x="172" y="50"/>
                  </a:cxn>
                  <a:cxn ang="0">
                    <a:pos x="143" y="114"/>
                  </a:cxn>
                  <a:cxn ang="0">
                    <a:pos x="141" y="112"/>
                  </a:cxn>
                  <a:cxn ang="0">
                    <a:pos x="138" y="106"/>
                  </a:cxn>
                  <a:cxn ang="0">
                    <a:pos x="129" y="95"/>
                  </a:cxn>
                  <a:cxn ang="0">
                    <a:pos x="122" y="89"/>
                  </a:cxn>
                  <a:cxn ang="0">
                    <a:pos x="114" y="82"/>
                  </a:cxn>
                  <a:cxn ang="0">
                    <a:pos x="105" y="76"/>
                  </a:cxn>
                  <a:cxn ang="0">
                    <a:pos x="97" y="72"/>
                  </a:cxn>
                  <a:cxn ang="0">
                    <a:pos x="89" y="67"/>
                  </a:cxn>
                  <a:cxn ang="0">
                    <a:pos x="82" y="64"/>
                  </a:cxn>
                  <a:cxn ang="0">
                    <a:pos x="75" y="61"/>
                  </a:cxn>
                  <a:cxn ang="0">
                    <a:pos x="70" y="61"/>
                  </a:cxn>
                  <a:cxn ang="0">
                    <a:pos x="61" y="61"/>
                  </a:cxn>
                  <a:cxn ang="0">
                    <a:pos x="54" y="61"/>
                  </a:cxn>
                  <a:cxn ang="0">
                    <a:pos x="45" y="62"/>
                  </a:cxn>
                  <a:cxn ang="0">
                    <a:pos x="36" y="62"/>
                  </a:cxn>
                  <a:cxn ang="0">
                    <a:pos x="27" y="62"/>
                  </a:cxn>
                  <a:cxn ang="0">
                    <a:pos x="18" y="62"/>
                  </a:cxn>
                  <a:cxn ang="0">
                    <a:pos x="11" y="62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9" h="114">
                    <a:moveTo>
                      <a:pt x="25" y="0"/>
                    </a:moveTo>
                    <a:lnTo>
                      <a:pt x="27" y="1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41" y="9"/>
                    </a:lnTo>
                    <a:lnTo>
                      <a:pt x="46" y="11"/>
                    </a:lnTo>
                    <a:lnTo>
                      <a:pt x="48" y="12"/>
                    </a:lnTo>
                    <a:lnTo>
                      <a:pt x="54" y="17"/>
                    </a:lnTo>
                    <a:lnTo>
                      <a:pt x="59" y="20"/>
                    </a:lnTo>
                    <a:lnTo>
                      <a:pt x="66" y="22"/>
                    </a:lnTo>
                    <a:lnTo>
                      <a:pt x="71" y="25"/>
                    </a:lnTo>
                    <a:lnTo>
                      <a:pt x="75" y="29"/>
                    </a:lnTo>
                    <a:lnTo>
                      <a:pt x="82" y="32"/>
                    </a:lnTo>
                    <a:lnTo>
                      <a:pt x="88" y="37"/>
                    </a:lnTo>
                    <a:lnTo>
                      <a:pt x="93" y="40"/>
                    </a:lnTo>
                    <a:lnTo>
                      <a:pt x="98" y="43"/>
                    </a:lnTo>
                    <a:lnTo>
                      <a:pt x="104" y="45"/>
                    </a:lnTo>
                    <a:lnTo>
                      <a:pt x="111" y="48"/>
                    </a:lnTo>
                    <a:lnTo>
                      <a:pt x="116" y="48"/>
                    </a:lnTo>
                    <a:lnTo>
                      <a:pt x="122" y="50"/>
                    </a:lnTo>
                    <a:lnTo>
                      <a:pt x="129" y="50"/>
                    </a:lnTo>
                    <a:lnTo>
                      <a:pt x="134" y="51"/>
                    </a:lnTo>
                    <a:lnTo>
                      <a:pt x="141" y="50"/>
                    </a:lnTo>
                    <a:lnTo>
                      <a:pt x="147" y="50"/>
                    </a:lnTo>
                    <a:lnTo>
                      <a:pt x="152" y="50"/>
                    </a:lnTo>
                    <a:lnTo>
                      <a:pt x="156" y="50"/>
                    </a:lnTo>
                    <a:lnTo>
                      <a:pt x="161" y="50"/>
                    </a:lnTo>
                    <a:lnTo>
                      <a:pt x="166" y="50"/>
                    </a:lnTo>
                    <a:lnTo>
                      <a:pt x="172" y="50"/>
                    </a:lnTo>
                    <a:lnTo>
                      <a:pt x="179" y="51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2"/>
                    </a:lnTo>
                    <a:lnTo>
                      <a:pt x="141" y="109"/>
                    </a:lnTo>
                    <a:lnTo>
                      <a:pt x="138" y="106"/>
                    </a:lnTo>
                    <a:lnTo>
                      <a:pt x="132" y="101"/>
                    </a:lnTo>
                    <a:lnTo>
                      <a:pt x="129" y="95"/>
                    </a:lnTo>
                    <a:lnTo>
                      <a:pt x="125" y="92"/>
                    </a:lnTo>
                    <a:lnTo>
                      <a:pt x="122" y="89"/>
                    </a:lnTo>
                    <a:lnTo>
                      <a:pt x="118" y="86"/>
                    </a:lnTo>
                    <a:lnTo>
                      <a:pt x="114" y="82"/>
                    </a:lnTo>
                    <a:lnTo>
                      <a:pt x="109" y="79"/>
                    </a:lnTo>
                    <a:lnTo>
                      <a:pt x="105" y="76"/>
                    </a:lnTo>
                    <a:lnTo>
                      <a:pt x="100" y="75"/>
                    </a:lnTo>
                    <a:lnTo>
                      <a:pt x="97" y="72"/>
                    </a:lnTo>
                    <a:lnTo>
                      <a:pt x="95" y="68"/>
                    </a:lnTo>
                    <a:lnTo>
                      <a:pt x="89" y="67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6" y="61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54" y="61"/>
                    </a:lnTo>
                    <a:lnTo>
                      <a:pt x="48" y="61"/>
                    </a:lnTo>
                    <a:lnTo>
                      <a:pt x="45" y="62"/>
                    </a:lnTo>
                    <a:lnTo>
                      <a:pt x="39" y="62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7" y="62"/>
                    </a:lnTo>
                    <a:lnTo>
                      <a:pt x="23" y="62"/>
                    </a:lnTo>
                    <a:lnTo>
                      <a:pt x="18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1579" y="1775"/>
              <a:ext cx="45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31" y="1199"/>
              <a:ext cx="2083" cy="1990"/>
              <a:chOff x="431" y="1199"/>
              <a:chExt cx="2083" cy="1990"/>
            </a:xfrm>
          </p:grpSpPr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>
                <a:off x="1272" y="1199"/>
                <a:ext cx="1153" cy="366"/>
              </a:xfrm>
              <a:custGeom>
                <a:avLst/>
                <a:gdLst/>
                <a:ahLst/>
                <a:cxnLst>
                  <a:cxn ang="0">
                    <a:pos x="59" y="3"/>
                  </a:cxn>
                  <a:cxn ang="0">
                    <a:pos x="84" y="11"/>
                  </a:cxn>
                  <a:cxn ang="0">
                    <a:pos x="116" y="20"/>
                  </a:cxn>
                  <a:cxn ang="0">
                    <a:pos x="155" y="29"/>
                  </a:cxn>
                  <a:cxn ang="0">
                    <a:pos x="200" y="41"/>
                  </a:cxn>
                  <a:cxn ang="0">
                    <a:pos x="246" y="54"/>
                  </a:cxn>
                  <a:cxn ang="0">
                    <a:pos x="297" y="70"/>
                  </a:cxn>
                  <a:cxn ang="0">
                    <a:pos x="344" y="85"/>
                  </a:cxn>
                  <a:cxn ang="0">
                    <a:pos x="393" y="102"/>
                  </a:cxn>
                  <a:cxn ang="0">
                    <a:pos x="435" y="118"/>
                  </a:cxn>
                  <a:cxn ang="0">
                    <a:pos x="478" y="136"/>
                  </a:cxn>
                  <a:cxn ang="0">
                    <a:pos x="523" y="151"/>
                  </a:cxn>
                  <a:cxn ang="0">
                    <a:pos x="567" y="164"/>
                  </a:cxn>
                  <a:cxn ang="0">
                    <a:pos x="612" y="179"/>
                  </a:cxn>
                  <a:cxn ang="0">
                    <a:pos x="655" y="189"/>
                  </a:cxn>
                  <a:cxn ang="0">
                    <a:pos x="696" y="198"/>
                  </a:cxn>
                  <a:cxn ang="0">
                    <a:pos x="738" y="207"/>
                  </a:cxn>
                  <a:cxn ang="0">
                    <a:pos x="775" y="211"/>
                  </a:cxn>
                  <a:cxn ang="0">
                    <a:pos x="811" y="216"/>
                  </a:cxn>
                  <a:cxn ang="0">
                    <a:pos x="846" y="218"/>
                  </a:cxn>
                  <a:cxn ang="0">
                    <a:pos x="876" y="220"/>
                  </a:cxn>
                  <a:cxn ang="0">
                    <a:pos x="911" y="223"/>
                  </a:cxn>
                  <a:cxn ang="0">
                    <a:pos x="948" y="228"/>
                  </a:cxn>
                  <a:cxn ang="0">
                    <a:pos x="984" y="234"/>
                  </a:cxn>
                  <a:cxn ang="0">
                    <a:pos x="1021" y="244"/>
                  </a:cxn>
                  <a:cxn ang="0">
                    <a:pos x="1057" y="252"/>
                  </a:cxn>
                  <a:cxn ang="0">
                    <a:pos x="1088" y="261"/>
                  </a:cxn>
                  <a:cxn ang="0">
                    <a:pos x="1112" y="267"/>
                  </a:cxn>
                  <a:cxn ang="0">
                    <a:pos x="1145" y="277"/>
                  </a:cxn>
                  <a:cxn ang="0">
                    <a:pos x="1082" y="364"/>
                  </a:cxn>
                  <a:cxn ang="0">
                    <a:pos x="1049" y="354"/>
                  </a:cxn>
                  <a:cxn ang="0">
                    <a:pos x="1019" y="346"/>
                  </a:cxn>
                  <a:cxn ang="0">
                    <a:pos x="986" y="335"/>
                  </a:cxn>
                  <a:cxn ang="0">
                    <a:pos x="950" y="325"/>
                  </a:cxn>
                  <a:cxn ang="0">
                    <a:pos x="911" y="313"/>
                  </a:cxn>
                  <a:cxn ang="0">
                    <a:pos x="874" y="300"/>
                  </a:cxn>
                  <a:cxn ang="0">
                    <a:pos x="836" y="289"/>
                  </a:cxn>
                  <a:cxn ang="0">
                    <a:pos x="801" y="275"/>
                  </a:cxn>
                  <a:cxn ang="0">
                    <a:pos x="775" y="264"/>
                  </a:cxn>
                  <a:cxn ang="0">
                    <a:pos x="744" y="251"/>
                  </a:cxn>
                  <a:cxn ang="0">
                    <a:pos x="708" y="236"/>
                  </a:cxn>
                  <a:cxn ang="0">
                    <a:pos x="665" y="225"/>
                  </a:cxn>
                  <a:cxn ang="0">
                    <a:pos x="620" y="210"/>
                  </a:cxn>
                  <a:cxn ang="0">
                    <a:pos x="572" y="195"/>
                  </a:cxn>
                  <a:cxn ang="0">
                    <a:pos x="521" y="184"/>
                  </a:cxn>
                  <a:cxn ang="0">
                    <a:pos x="470" y="174"/>
                  </a:cxn>
                  <a:cxn ang="0">
                    <a:pos x="419" y="162"/>
                  </a:cxn>
                  <a:cxn ang="0">
                    <a:pos x="370" y="154"/>
                  </a:cxn>
                  <a:cxn ang="0">
                    <a:pos x="322" y="151"/>
                  </a:cxn>
                  <a:cxn ang="0">
                    <a:pos x="279" y="146"/>
                  </a:cxn>
                  <a:cxn ang="0">
                    <a:pos x="236" y="141"/>
                  </a:cxn>
                  <a:cxn ang="0">
                    <a:pos x="196" y="134"/>
                  </a:cxn>
                  <a:cxn ang="0">
                    <a:pos x="155" y="126"/>
                  </a:cxn>
                  <a:cxn ang="0">
                    <a:pos x="118" y="118"/>
                  </a:cxn>
                  <a:cxn ang="0">
                    <a:pos x="88" y="108"/>
                  </a:cxn>
                  <a:cxn ang="0">
                    <a:pos x="57" y="100"/>
                  </a:cxn>
                  <a:cxn ang="0">
                    <a:pos x="31" y="88"/>
                  </a:cxn>
                  <a:cxn ang="0">
                    <a:pos x="2" y="79"/>
                  </a:cxn>
                </a:cxnLst>
                <a:rect l="0" t="0" r="r" b="b"/>
                <a:pathLst>
                  <a:path w="1153" h="366">
                    <a:moveTo>
                      <a:pt x="37" y="0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3" y="5"/>
                    </a:lnTo>
                    <a:lnTo>
                      <a:pt x="65" y="6"/>
                    </a:lnTo>
                    <a:lnTo>
                      <a:pt x="70" y="6"/>
                    </a:lnTo>
                    <a:lnTo>
                      <a:pt x="74" y="8"/>
                    </a:lnTo>
                    <a:lnTo>
                      <a:pt x="78" y="10"/>
                    </a:lnTo>
                    <a:lnTo>
                      <a:pt x="84" y="11"/>
                    </a:lnTo>
                    <a:lnTo>
                      <a:pt x="88" y="11"/>
                    </a:lnTo>
                    <a:lnTo>
                      <a:pt x="94" y="13"/>
                    </a:lnTo>
                    <a:lnTo>
                      <a:pt x="98" y="15"/>
                    </a:lnTo>
                    <a:lnTo>
                      <a:pt x="104" y="15"/>
                    </a:lnTo>
                    <a:lnTo>
                      <a:pt x="110" y="16"/>
                    </a:lnTo>
                    <a:lnTo>
                      <a:pt x="116" y="20"/>
                    </a:lnTo>
                    <a:lnTo>
                      <a:pt x="122" y="20"/>
                    </a:lnTo>
                    <a:lnTo>
                      <a:pt x="128" y="21"/>
                    </a:lnTo>
                    <a:lnTo>
                      <a:pt x="137" y="23"/>
                    </a:lnTo>
                    <a:lnTo>
                      <a:pt x="143" y="24"/>
                    </a:lnTo>
                    <a:lnTo>
                      <a:pt x="149" y="26"/>
                    </a:lnTo>
                    <a:lnTo>
                      <a:pt x="155" y="29"/>
                    </a:lnTo>
                    <a:lnTo>
                      <a:pt x="163" y="31"/>
                    </a:lnTo>
                    <a:lnTo>
                      <a:pt x="171" y="34"/>
                    </a:lnTo>
                    <a:lnTo>
                      <a:pt x="179" y="34"/>
                    </a:lnTo>
                    <a:lnTo>
                      <a:pt x="185" y="36"/>
                    </a:lnTo>
                    <a:lnTo>
                      <a:pt x="193" y="39"/>
                    </a:lnTo>
                    <a:lnTo>
                      <a:pt x="200" y="41"/>
                    </a:lnTo>
                    <a:lnTo>
                      <a:pt x="208" y="42"/>
                    </a:lnTo>
                    <a:lnTo>
                      <a:pt x="216" y="44"/>
                    </a:lnTo>
                    <a:lnTo>
                      <a:pt x="224" y="47"/>
                    </a:lnTo>
                    <a:lnTo>
                      <a:pt x="232" y="49"/>
                    </a:lnTo>
                    <a:lnTo>
                      <a:pt x="240" y="52"/>
                    </a:lnTo>
                    <a:lnTo>
                      <a:pt x="246" y="54"/>
                    </a:lnTo>
                    <a:lnTo>
                      <a:pt x="254" y="56"/>
                    </a:lnTo>
                    <a:lnTo>
                      <a:pt x="265" y="59"/>
                    </a:lnTo>
                    <a:lnTo>
                      <a:pt x="271" y="61"/>
                    </a:lnTo>
                    <a:lnTo>
                      <a:pt x="279" y="64"/>
                    </a:lnTo>
                    <a:lnTo>
                      <a:pt x="287" y="67"/>
                    </a:lnTo>
                    <a:lnTo>
                      <a:pt x="297" y="70"/>
                    </a:lnTo>
                    <a:lnTo>
                      <a:pt x="305" y="72"/>
                    </a:lnTo>
                    <a:lnTo>
                      <a:pt x="311" y="75"/>
                    </a:lnTo>
                    <a:lnTo>
                      <a:pt x="320" y="77"/>
                    </a:lnTo>
                    <a:lnTo>
                      <a:pt x="328" y="80"/>
                    </a:lnTo>
                    <a:lnTo>
                      <a:pt x="336" y="82"/>
                    </a:lnTo>
                    <a:lnTo>
                      <a:pt x="344" y="85"/>
                    </a:lnTo>
                    <a:lnTo>
                      <a:pt x="352" y="87"/>
                    </a:lnTo>
                    <a:lnTo>
                      <a:pt x="360" y="90"/>
                    </a:lnTo>
                    <a:lnTo>
                      <a:pt x="368" y="93"/>
                    </a:lnTo>
                    <a:lnTo>
                      <a:pt x="374" y="95"/>
                    </a:lnTo>
                    <a:lnTo>
                      <a:pt x="385" y="100"/>
                    </a:lnTo>
                    <a:lnTo>
                      <a:pt x="393" y="102"/>
                    </a:lnTo>
                    <a:lnTo>
                      <a:pt x="399" y="105"/>
                    </a:lnTo>
                    <a:lnTo>
                      <a:pt x="407" y="108"/>
                    </a:lnTo>
                    <a:lnTo>
                      <a:pt x="413" y="110"/>
                    </a:lnTo>
                    <a:lnTo>
                      <a:pt x="421" y="113"/>
                    </a:lnTo>
                    <a:lnTo>
                      <a:pt x="427" y="116"/>
                    </a:lnTo>
                    <a:lnTo>
                      <a:pt x="435" y="118"/>
                    </a:lnTo>
                    <a:lnTo>
                      <a:pt x="441" y="121"/>
                    </a:lnTo>
                    <a:lnTo>
                      <a:pt x="450" y="125"/>
                    </a:lnTo>
                    <a:lnTo>
                      <a:pt x="456" y="126"/>
                    </a:lnTo>
                    <a:lnTo>
                      <a:pt x="464" y="129"/>
                    </a:lnTo>
                    <a:lnTo>
                      <a:pt x="470" y="131"/>
                    </a:lnTo>
                    <a:lnTo>
                      <a:pt x="478" y="136"/>
                    </a:lnTo>
                    <a:lnTo>
                      <a:pt x="484" y="138"/>
                    </a:lnTo>
                    <a:lnTo>
                      <a:pt x="492" y="141"/>
                    </a:lnTo>
                    <a:lnTo>
                      <a:pt x="500" y="143"/>
                    </a:lnTo>
                    <a:lnTo>
                      <a:pt x="506" y="146"/>
                    </a:lnTo>
                    <a:lnTo>
                      <a:pt x="515" y="147"/>
                    </a:lnTo>
                    <a:lnTo>
                      <a:pt x="523" y="151"/>
                    </a:lnTo>
                    <a:lnTo>
                      <a:pt x="531" y="152"/>
                    </a:lnTo>
                    <a:lnTo>
                      <a:pt x="537" y="156"/>
                    </a:lnTo>
                    <a:lnTo>
                      <a:pt x="545" y="157"/>
                    </a:lnTo>
                    <a:lnTo>
                      <a:pt x="551" y="159"/>
                    </a:lnTo>
                    <a:lnTo>
                      <a:pt x="559" y="162"/>
                    </a:lnTo>
                    <a:lnTo>
                      <a:pt x="567" y="164"/>
                    </a:lnTo>
                    <a:lnTo>
                      <a:pt x="574" y="167"/>
                    </a:lnTo>
                    <a:lnTo>
                      <a:pt x="582" y="169"/>
                    </a:lnTo>
                    <a:lnTo>
                      <a:pt x="588" y="170"/>
                    </a:lnTo>
                    <a:lnTo>
                      <a:pt x="596" y="174"/>
                    </a:lnTo>
                    <a:lnTo>
                      <a:pt x="602" y="175"/>
                    </a:lnTo>
                    <a:lnTo>
                      <a:pt x="612" y="179"/>
                    </a:lnTo>
                    <a:lnTo>
                      <a:pt x="616" y="179"/>
                    </a:lnTo>
                    <a:lnTo>
                      <a:pt x="626" y="182"/>
                    </a:lnTo>
                    <a:lnTo>
                      <a:pt x="633" y="184"/>
                    </a:lnTo>
                    <a:lnTo>
                      <a:pt x="639" y="185"/>
                    </a:lnTo>
                    <a:lnTo>
                      <a:pt x="647" y="187"/>
                    </a:lnTo>
                    <a:lnTo>
                      <a:pt x="655" y="189"/>
                    </a:lnTo>
                    <a:lnTo>
                      <a:pt x="661" y="190"/>
                    </a:lnTo>
                    <a:lnTo>
                      <a:pt x="667" y="192"/>
                    </a:lnTo>
                    <a:lnTo>
                      <a:pt x="675" y="193"/>
                    </a:lnTo>
                    <a:lnTo>
                      <a:pt x="681" y="195"/>
                    </a:lnTo>
                    <a:lnTo>
                      <a:pt x="689" y="195"/>
                    </a:lnTo>
                    <a:lnTo>
                      <a:pt x="696" y="198"/>
                    </a:lnTo>
                    <a:lnTo>
                      <a:pt x="704" y="200"/>
                    </a:lnTo>
                    <a:lnTo>
                      <a:pt x="710" y="200"/>
                    </a:lnTo>
                    <a:lnTo>
                      <a:pt x="716" y="203"/>
                    </a:lnTo>
                    <a:lnTo>
                      <a:pt x="724" y="203"/>
                    </a:lnTo>
                    <a:lnTo>
                      <a:pt x="730" y="205"/>
                    </a:lnTo>
                    <a:lnTo>
                      <a:pt x="738" y="207"/>
                    </a:lnTo>
                    <a:lnTo>
                      <a:pt x="744" y="207"/>
                    </a:lnTo>
                    <a:lnTo>
                      <a:pt x="748" y="208"/>
                    </a:lnTo>
                    <a:lnTo>
                      <a:pt x="756" y="210"/>
                    </a:lnTo>
                    <a:lnTo>
                      <a:pt x="763" y="211"/>
                    </a:lnTo>
                    <a:lnTo>
                      <a:pt x="769" y="211"/>
                    </a:lnTo>
                    <a:lnTo>
                      <a:pt x="775" y="211"/>
                    </a:lnTo>
                    <a:lnTo>
                      <a:pt x="783" y="213"/>
                    </a:lnTo>
                    <a:lnTo>
                      <a:pt x="789" y="213"/>
                    </a:lnTo>
                    <a:lnTo>
                      <a:pt x="795" y="215"/>
                    </a:lnTo>
                    <a:lnTo>
                      <a:pt x="799" y="215"/>
                    </a:lnTo>
                    <a:lnTo>
                      <a:pt x="805" y="215"/>
                    </a:lnTo>
                    <a:lnTo>
                      <a:pt x="811" y="216"/>
                    </a:lnTo>
                    <a:lnTo>
                      <a:pt x="815" y="216"/>
                    </a:lnTo>
                    <a:lnTo>
                      <a:pt x="822" y="216"/>
                    </a:lnTo>
                    <a:lnTo>
                      <a:pt x="830" y="216"/>
                    </a:lnTo>
                    <a:lnTo>
                      <a:pt x="836" y="218"/>
                    </a:lnTo>
                    <a:lnTo>
                      <a:pt x="840" y="218"/>
                    </a:lnTo>
                    <a:lnTo>
                      <a:pt x="846" y="218"/>
                    </a:lnTo>
                    <a:lnTo>
                      <a:pt x="850" y="218"/>
                    </a:lnTo>
                    <a:lnTo>
                      <a:pt x="856" y="220"/>
                    </a:lnTo>
                    <a:lnTo>
                      <a:pt x="860" y="220"/>
                    </a:lnTo>
                    <a:lnTo>
                      <a:pt x="866" y="220"/>
                    </a:lnTo>
                    <a:lnTo>
                      <a:pt x="870" y="220"/>
                    </a:lnTo>
                    <a:lnTo>
                      <a:pt x="876" y="220"/>
                    </a:lnTo>
                    <a:lnTo>
                      <a:pt x="880" y="220"/>
                    </a:lnTo>
                    <a:lnTo>
                      <a:pt x="887" y="220"/>
                    </a:lnTo>
                    <a:lnTo>
                      <a:pt x="893" y="220"/>
                    </a:lnTo>
                    <a:lnTo>
                      <a:pt x="899" y="221"/>
                    </a:lnTo>
                    <a:lnTo>
                      <a:pt x="905" y="221"/>
                    </a:lnTo>
                    <a:lnTo>
                      <a:pt x="911" y="223"/>
                    </a:lnTo>
                    <a:lnTo>
                      <a:pt x="917" y="223"/>
                    </a:lnTo>
                    <a:lnTo>
                      <a:pt x="923" y="225"/>
                    </a:lnTo>
                    <a:lnTo>
                      <a:pt x="929" y="225"/>
                    </a:lnTo>
                    <a:lnTo>
                      <a:pt x="935" y="226"/>
                    </a:lnTo>
                    <a:lnTo>
                      <a:pt x="941" y="226"/>
                    </a:lnTo>
                    <a:lnTo>
                      <a:pt x="948" y="228"/>
                    </a:lnTo>
                    <a:lnTo>
                      <a:pt x="954" y="228"/>
                    </a:lnTo>
                    <a:lnTo>
                      <a:pt x="962" y="230"/>
                    </a:lnTo>
                    <a:lnTo>
                      <a:pt x="966" y="231"/>
                    </a:lnTo>
                    <a:lnTo>
                      <a:pt x="972" y="233"/>
                    </a:lnTo>
                    <a:lnTo>
                      <a:pt x="978" y="233"/>
                    </a:lnTo>
                    <a:lnTo>
                      <a:pt x="984" y="234"/>
                    </a:lnTo>
                    <a:lnTo>
                      <a:pt x="990" y="236"/>
                    </a:lnTo>
                    <a:lnTo>
                      <a:pt x="998" y="236"/>
                    </a:lnTo>
                    <a:lnTo>
                      <a:pt x="1002" y="239"/>
                    </a:lnTo>
                    <a:lnTo>
                      <a:pt x="1009" y="239"/>
                    </a:lnTo>
                    <a:lnTo>
                      <a:pt x="1015" y="241"/>
                    </a:lnTo>
                    <a:lnTo>
                      <a:pt x="1021" y="244"/>
                    </a:lnTo>
                    <a:lnTo>
                      <a:pt x="1027" y="244"/>
                    </a:lnTo>
                    <a:lnTo>
                      <a:pt x="1033" y="246"/>
                    </a:lnTo>
                    <a:lnTo>
                      <a:pt x="1039" y="248"/>
                    </a:lnTo>
                    <a:lnTo>
                      <a:pt x="1045" y="249"/>
                    </a:lnTo>
                    <a:lnTo>
                      <a:pt x="1051" y="251"/>
                    </a:lnTo>
                    <a:lnTo>
                      <a:pt x="1057" y="252"/>
                    </a:lnTo>
                    <a:lnTo>
                      <a:pt x="1061" y="252"/>
                    </a:lnTo>
                    <a:lnTo>
                      <a:pt x="1067" y="254"/>
                    </a:lnTo>
                    <a:lnTo>
                      <a:pt x="1072" y="256"/>
                    </a:lnTo>
                    <a:lnTo>
                      <a:pt x="1076" y="257"/>
                    </a:lnTo>
                    <a:lnTo>
                      <a:pt x="1082" y="257"/>
                    </a:lnTo>
                    <a:lnTo>
                      <a:pt x="1088" y="261"/>
                    </a:lnTo>
                    <a:lnTo>
                      <a:pt x="1092" y="261"/>
                    </a:lnTo>
                    <a:lnTo>
                      <a:pt x="1096" y="262"/>
                    </a:lnTo>
                    <a:lnTo>
                      <a:pt x="1100" y="264"/>
                    </a:lnTo>
                    <a:lnTo>
                      <a:pt x="1104" y="266"/>
                    </a:lnTo>
                    <a:lnTo>
                      <a:pt x="1110" y="266"/>
                    </a:lnTo>
                    <a:lnTo>
                      <a:pt x="1112" y="267"/>
                    </a:lnTo>
                    <a:lnTo>
                      <a:pt x="1116" y="269"/>
                    </a:lnTo>
                    <a:lnTo>
                      <a:pt x="1120" y="269"/>
                    </a:lnTo>
                    <a:lnTo>
                      <a:pt x="1128" y="272"/>
                    </a:lnTo>
                    <a:lnTo>
                      <a:pt x="1135" y="274"/>
                    </a:lnTo>
                    <a:lnTo>
                      <a:pt x="1141" y="277"/>
                    </a:lnTo>
                    <a:lnTo>
                      <a:pt x="1145" y="277"/>
                    </a:lnTo>
                    <a:lnTo>
                      <a:pt x="1151" y="280"/>
                    </a:lnTo>
                    <a:lnTo>
                      <a:pt x="1153" y="280"/>
                    </a:lnTo>
                    <a:lnTo>
                      <a:pt x="1090" y="366"/>
                    </a:lnTo>
                    <a:lnTo>
                      <a:pt x="1088" y="364"/>
                    </a:lnTo>
                    <a:lnTo>
                      <a:pt x="1086" y="364"/>
                    </a:lnTo>
                    <a:lnTo>
                      <a:pt x="1082" y="364"/>
                    </a:lnTo>
                    <a:lnTo>
                      <a:pt x="1078" y="362"/>
                    </a:lnTo>
                    <a:lnTo>
                      <a:pt x="1074" y="361"/>
                    </a:lnTo>
                    <a:lnTo>
                      <a:pt x="1067" y="359"/>
                    </a:lnTo>
                    <a:lnTo>
                      <a:pt x="1059" y="357"/>
                    </a:lnTo>
                    <a:lnTo>
                      <a:pt x="1053" y="356"/>
                    </a:lnTo>
                    <a:lnTo>
                      <a:pt x="1049" y="354"/>
                    </a:lnTo>
                    <a:lnTo>
                      <a:pt x="1045" y="353"/>
                    </a:lnTo>
                    <a:lnTo>
                      <a:pt x="1039" y="351"/>
                    </a:lnTo>
                    <a:lnTo>
                      <a:pt x="1035" y="351"/>
                    </a:lnTo>
                    <a:lnTo>
                      <a:pt x="1029" y="349"/>
                    </a:lnTo>
                    <a:lnTo>
                      <a:pt x="1025" y="346"/>
                    </a:lnTo>
                    <a:lnTo>
                      <a:pt x="1019" y="346"/>
                    </a:lnTo>
                    <a:lnTo>
                      <a:pt x="1015" y="344"/>
                    </a:lnTo>
                    <a:lnTo>
                      <a:pt x="1009" y="343"/>
                    </a:lnTo>
                    <a:lnTo>
                      <a:pt x="1004" y="339"/>
                    </a:lnTo>
                    <a:lnTo>
                      <a:pt x="998" y="339"/>
                    </a:lnTo>
                    <a:lnTo>
                      <a:pt x="992" y="336"/>
                    </a:lnTo>
                    <a:lnTo>
                      <a:pt x="986" y="335"/>
                    </a:lnTo>
                    <a:lnTo>
                      <a:pt x="980" y="335"/>
                    </a:lnTo>
                    <a:lnTo>
                      <a:pt x="976" y="331"/>
                    </a:lnTo>
                    <a:lnTo>
                      <a:pt x="970" y="331"/>
                    </a:lnTo>
                    <a:lnTo>
                      <a:pt x="964" y="328"/>
                    </a:lnTo>
                    <a:lnTo>
                      <a:pt x="958" y="326"/>
                    </a:lnTo>
                    <a:lnTo>
                      <a:pt x="950" y="325"/>
                    </a:lnTo>
                    <a:lnTo>
                      <a:pt x="943" y="323"/>
                    </a:lnTo>
                    <a:lnTo>
                      <a:pt x="937" y="321"/>
                    </a:lnTo>
                    <a:lnTo>
                      <a:pt x="931" y="318"/>
                    </a:lnTo>
                    <a:lnTo>
                      <a:pt x="925" y="316"/>
                    </a:lnTo>
                    <a:lnTo>
                      <a:pt x="919" y="315"/>
                    </a:lnTo>
                    <a:lnTo>
                      <a:pt x="911" y="313"/>
                    </a:lnTo>
                    <a:lnTo>
                      <a:pt x="905" y="310"/>
                    </a:lnTo>
                    <a:lnTo>
                      <a:pt x="899" y="310"/>
                    </a:lnTo>
                    <a:lnTo>
                      <a:pt x="893" y="307"/>
                    </a:lnTo>
                    <a:lnTo>
                      <a:pt x="887" y="303"/>
                    </a:lnTo>
                    <a:lnTo>
                      <a:pt x="880" y="302"/>
                    </a:lnTo>
                    <a:lnTo>
                      <a:pt x="874" y="300"/>
                    </a:lnTo>
                    <a:lnTo>
                      <a:pt x="868" y="298"/>
                    </a:lnTo>
                    <a:lnTo>
                      <a:pt x="862" y="297"/>
                    </a:lnTo>
                    <a:lnTo>
                      <a:pt x="856" y="293"/>
                    </a:lnTo>
                    <a:lnTo>
                      <a:pt x="848" y="292"/>
                    </a:lnTo>
                    <a:lnTo>
                      <a:pt x="842" y="290"/>
                    </a:lnTo>
                    <a:lnTo>
                      <a:pt x="836" y="289"/>
                    </a:lnTo>
                    <a:lnTo>
                      <a:pt x="830" y="285"/>
                    </a:lnTo>
                    <a:lnTo>
                      <a:pt x="826" y="284"/>
                    </a:lnTo>
                    <a:lnTo>
                      <a:pt x="819" y="282"/>
                    </a:lnTo>
                    <a:lnTo>
                      <a:pt x="813" y="280"/>
                    </a:lnTo>
                    <a:lnTo>
                      <a:pt x="807" y="277"/>
                    </a:lnTo>
                    <a:lnTo>
                      <a:pt x="801" y="275"/>
                    </a:lnTo>
                    <a:lnTo>
                      <a:pt x="799" y="274"/>
                    </a:lnTo>
                    <a:lnTo>
                      <a:pt x="793" y="271"/>
                    </a:lnTo>
                    <a:lnTo>
                      <a:pt x="789" y="269"/>
                    </a:lnTo>
                    <a:lnTo>
                      <a:pt x="785" y="267"/>
                    </a:lnTo>
                    <a:lnTo>
                      <a:pt x="779" y="266"/>
                    </a:lnTo>
                    <a:lnTo>
                      <a:pt x="775" y="264"/>
                    </a:lnTo>
                    <a:lnTo>
                      <a:pt x="771" y="261"/>
                    </a:lnTo>
                    <a:lnTo>
                      <a:pt x="765" y="259"/>
                    </a:lnTo>
                    <a:lnTo>
                      <a:pt x="759" y="257"/>
                    </a:lnTo>
                    <a:lnTo>
                      <a:pt x="754" y="256"/>
                    </a:lnTo>
                    <a:lnTo>
                      <a:pt x="748" y="252"/>
                    </a:lnTo>
                    <a:lnTo>
                      <a:pt x="744" y="251"/>
                    </a:lnTo>
                    <a:lnTo>
                      <a:pt x="738" y="249"/>
                    </a:lnTo>
                    <a:lnTo>
                      <a:pt x="732" y="248"/>
                    </a:lnTo>
                    <a:lnTo>
                      <a:pt x="724" y="244"/>
                    </a:lnTo>
                    <a:lnTo>
                      <a:pt x="718" y="243"/>
                    </a:lnTo>
                    <a:lnTo>
                      <a:pt x="714" y="239"/>
                    </a:lnTo>
                    <a:lnTo>
                      <a:pt x="708" y="236"/>
                    </a:lnTo>
                    <a:lnTo>
                      <a:pt x="700" y="234"/>
                    </a:lnTo>
                    <a:lnTo>
                      <a:pt x="693" y="233"/>
                    </a:lnTo>
                    <a:lnTo>
                      <a:pt x="687" y="231"/>
                    </a:lnTo>
                    <a:lnTo>
                      <a:pt x="679" y="228"/>
                    </a:lnTo>
                    <a:lnTo>
                      <a:pt x="673" y="226"/>
                    </a:lnTo>
                    <a:lnTo>
                      <a:pt x="665" y="225"/>
                    </a:lnTo>
                    <a:lnTo>
                      <a:pt x="657" y="221"/>
                    </a:lnTo>
                    <a:lnTo>
                      <a:pt x="649" y="220"/>
                    </a:lnTo>
                    <a:lnTo>
                      <a:pt x="643" y="216"/>
                    </a:lnTo>
                    <a:lnTo>
                      <a:pt x="635" y="215"/>
                    </a:lnTo>
                    <a:lnTo>
                      <a:pt x="626" y="213"/>
                    </a:lnTo>
                    <a:lnTo>
                      <a:pt x="620" y="210"/>
                    </a:lnTo>
                    <a:lnTo>
                      <a:pt x="612" y="207"/>
                    </a:lnTo>
                    <a:lnTo>
                      <a:pt x="602" y="205"/>
                    </a:lnTo>
                    <a:lnTo>
                      <a:pt x="596" y="203"/>
                    </a:lnTo>
                    <a:lnTo>
                      <a:pt x="586" y="200"/>
                    </a:lnTo>
                    <a:lnTo>
                      <a:pt x="580" y="198"/>
                    </a:lnTo>
                    <a:lnTo>
                      <a:pt x="572" y="195"/>
                    </a:lnTo>
                    <a:lnTo>
                      <a:pt x="565" y="195"/>
                    </a:lnTo>
                    <a:lnTo>
                      <a:pt x="555" y="192"/>
                    </a:lnTo>
                    <a:lnTo>
                      <a:pt x="545" y="190"/>
                    </a:lnTo>
                    <a:lnTo>
                      <a:pt x="539" y="187"/>
                    </a:lnTo>
                    <a:lnTo>
                      <a:pt x="531" y="187"/>
                    </a:lnTo>
                    <a:lnTo>
                      <a:pt x="521" y="184"/>
                    </a:lnTo>
                    <a:lnTo>
                      <a:pt x="513" y="182"/>
                    </a:lnTo>
                    <a:lnTo>
                      <a:pt x="504" y="179"/>
                    </a:lnTo>
                    <a:lnTo>
                      <a:pt x="496" y="179"/>
                    </a:lnTo>
                    <a:lnTo>
                      <a:pt x="488" y="177"/>
                    </a:lnTo>
                    <a:lnTo>
                      <a:pt x="478" y="174"/>
                    </a:lnTo>
                    <a:lnTo>
                      <a:pt x="470" y="174"/>
                    </a:lnTo>
                    <a:lnTo>
                      <a:pt x="462" y="170"/>
                    </a:lnTo>
                    <a:lnTo>
                      <a:pt x="454" y="170"/>
                    </a:lnTo>
                    <a:lnTo>
                      <a:pt x="446" y="169"/>
                    </a:lnTo>
                    <a:lnTo>
                      <a:pt x="437" y="166"/>
                    </a:lnTo>
                    <a:lnTo>
                      <a:pt x="429" y="164"/>
                    </a:lnTo>
                    <a:lnTo>
                      <a:pt x="419" y="162"/>
                    </a:lnTo>
                    <a:lnTo>
                      <a:pt x="411" y="161"/>
                    </a:lnTo>
                    <a:lnTo>
                      <a:pt x="403" y="159"/>
                    </a:lnTo>
                    <a:lnTo>
                      <a:pt x="395" y="159"/>
                    </a:lnTo>
                    <a:lnTo>
                      <a:pt x="385" y="157"/>
                    </a:lnTo>
                    <a:lnTo>
                      <a:pt x="378" y="156"/>
                    </a:lnTo>
                    <a:lnTo>
                      <a:pt x="370" y="154"/>
                    </a:lnTo>
                    <a:lnTo>
                      <a:pt x="362" y="154"/>
                    </a:lnTo>
                    <a:lnTo>
                      <a:pt x="354" y="152"/>
                    </a:lnTo>
                    <a:lnTo>
                      <a:pt x="346" y="152"/>
                    </a:lnTo>
                    <a:lnTo>
                      <a:pt x="338" y="151"/>
                    </a:lnTo>
                    <a:lnTo>
                      <a:pt x="330" y="151"/>
                    </a:lnTo>
                    <a:lnTo>
                      <a:pt x="322" y="151"/>
                    </a:lnTo>
                    <a:lnTo>
                      <a:pt x="317" y="149"/>
                    </a:lnTo>
                    <a:lnTo>
                      <a:pt x="307" y="149"/>
                    </a:lnTo>
                    <a:lnTo>
                      <a:pt x="301" y="149"/>
                    </a:lnTo>
                    <a:lnTo>
                      <a:pt x="293" y="147"/>
                    </a:lnTo>
                    <a:lnTo>
                      <a:pt x="287" y="147"/>
                    </a:lnTo>
                    <a:lnTo>
                      <a:pt x="279" y="146"/>
                    </a:lnTo>
                    <a:lnTo>
                      <a:pt x="271" y="146"/>
                    </a:lnTo>
                    <a:lnTo>
                      <a:pt x="265" y="146"/>
                    </a:lnTo>
                    <a:lnTo>
                      <a:pt x="257" y="144"/>
                    </a:lnTo>
                    <a:lnTo>
                      <a:pt x="248" y="144"/>
                    </a:lnTo>
                    <a:lnTo>
                      <a:pt x="242" y="143"/>
                    </a:lnTo>
                    <a:lnTo>
                      <a:pt x="236" y="141"/>
                    </a:lnTo>
                    <a:lnTo>
                      <a:pt x="230" y="141"/>
                    </a:lnTo>
                    <a:lnTo>
                      <a:pt x="222" y="139"/>
                    </a:lnTo>
                    <a:lnTo>
                      <a:pt x="216" y="138"/>
                    </a:lnTo>
                    <a:lnTo>
                      <a:pt x="208" y="138"/>
                    </a:lnTo>
                    <a:lnTo>
                      <a:pt x="200" y="138"/>
                    </a:lnTo>
                    <a:lnTo>
                      <a:pt x="196" y="134"/>
                    </a:lnTo>
                    <a:lnTo>
                      <a:pt x="189" y="134"/>
                    </a:lnTo>
                    <a:lnTo>
                      <a:pt x="181" y="131"/>
                    </a:lnTo>
                    <a:lnTo>
                      <a:pt x="175" y="129"/>
                    </a:lnTo>
                    <a:lnTo>
                      <a:pt x="169" y="128"/>
                    </a:lnTo>
                    <a:lnTo>
                      <a:pt x="161" y="126"/>
                    </a:lnTo>
                    <a:lnTo>
                      <a:pt x="155" y="126"/>
                    </a:lnTo>
                    <a:lnTo>
                      <a:pt x="149" y="125"/>
                    </a:lnTo>
                    <a:lnTo>
                      <a:pt x="143" y="123"/>
                    </a:lnTo>
                    <a:lnTo>
                      <a:pt x="139" y="121"/>
                    </a:lnTo>
                    <a:lnTo>
                      <a:pt x="130" y="120"/>
                    </a:lnTo>
                    <a:lnTo>
                      <a:pt x="124" y="118"/>
                    </a:lnTo>
                    <a:lnTo>
                      <a:pt x="118" y="118"/>
                    </a:lnTo>
                    <a:lnTo>
                      <a:pt x="114" y="116"/>
                    </a:lnTo>
                    <a:lnTo>
                      <a:pt x="108" y="115"/>
                    </a:lnTo>
                    <a:lnTo>
                      <a:pt x="102" y="113"/>
                    </a:lnTo>
                    <a:lnTo>
                      <a:pt x="98" y="111"/>
                    </a:lnTo>
                    <a:lnTo>
                      <a:pt x="92" y="110"/>
                    </a:lnTo>
                    <a:lnTo>
                      <a:pt x="88" y="108"/>
                    </a:lnTo>
                    <a:lnTo>
                      <a:pt x="82" y="106"/>
                    </a:lnTo>
                    <a:lnTo>
                      <a:pt x="76" y="105"/>
                    </a:lnTo>
                    <a:lnTo>
                      <a:pt x="72" y="103"/>
                    </a:lnTo>
                    <a:lnTo>
                      <a:pt x="67" y="102"/>
                    </a:lnTo>
                    <a:lnTo>
                      <a:pt x="63" y="100"/>
                    </a:lnTo>
                    <a:lnTo>
                      <a:pt x="57" y="100"/>
                    </a:lnTo>
                    <a:lnTo>
                      <a:pt x="53" y="98"/>
                    </a:lnTo>
                    <a:lnTo>
                      <a:pt x="49" y="95"/>
                    </a:lnTo>
                    <a:lnTo>
                      <a:pt x="47" y="93"/>
                    </a:lnTo>
                    <a:lnTo>
                      <a:pt x="41" y="93"/>
                    </a:lnTo>
                    <a:lnTo>
                      <a:pt x="37" y="92"/>
                    </a:lnTo>
                    <a:lnTo>
                      <a:pt x="31" y="88"/>
                    </a:lnTo>
                    <a:lnTo>
                      <a:pt x="25" y="88"/>
                    </a:lnTo>
                    <a:lnTo>
                      <a:pt x="19" y="85"/>
                    </a:lnTo>
                    <a:lnTo>
                      <a:pt x="15" y="84"/>
                    </a:lnTo>
                    <a:lnTo>
                      <a:pt x="9" y="82"/>
                    </a:lnTo>
                    <a:lnTo>
                      <a:pt x="7" y="80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>
                <a:off x="431" y="1210"/>
                <a:ext cx="809" cy="1419"/>
              </a:xfrm>
              <a:custGeom>
                <a:avLst/>
                <a:gdLst/>
                <a:ahLst/>
                <a:cxnLst>
                  <a:cxn ang="0">
                    <a:pos x="713" y="10"/>
                  </a:cxn>
                  <a:cxn ang="0">
                    <a:pos x="699" y="35"/>
                  </a:cxn>
                  <a:cxn ang="0">
                    <a:pos x="683" y="69"/>
                  </a:cxn>
                  <a:cxn ang="0">
                    <a:pos x="661" y="114"/>
                  </a:cxn>
                  <a:cxn ang="0">
                    <a:pos x="640" y="164"/>
                  </a:cxn>
                  <a:cxn ang="0">
                    <a:pos x="614" y="217"/>
                  </a:cxn>
                  <a:cxn ang="0">
                    <a:pos x="589" y="273"/>
                  </a:cxn>
                  <a:cxn ang="0">
                    <a:pos x="567" y="324"/>
                  </a:cxn>
                  <a:cxn ang="0">
                    <a:pos x="547" y="373"/>
                  </a:cxn>
                  <a:cxn ang="0">
                    <a:pos x="530" y="415"/>
                  </a:cxn>
                  <a:cxn ang="0">
                    <a:pos x="518" y="451"/>
                  </a:cxn>
                  <a:cxn ang="0">
                    <a:pos x="502" y="496"/>
                  </a:cxn>
                  <a:cxn ang="0">
                    <a:pos x="478" y="548"/>
                  </a:cxn>
                  <a:cxn ang="0">
                    <a:pos x="451" y="607"/>
                  </a:cxn>
                  <a:cxn ang="0">
                    <a:pos x="419" y="671"/>
                  </a:cxn>
                  <a:cxn ang="0">
                    <a:pos x="386" y="739"/>
                  </a:cxn>
                  <a:cxn ang="0">
                    <a:pos x="348" y="806"/>
                  </a:cxn>
                  <a:cxn ang="0">
                    <a:pos x="311" y="871"/>
                  </a:cxn>
                  <a:cxn ang="0">
                    <a:pos x="274" y="934"/>
                  </a:cxn>
                  <a:cxn ang="0">
                    <a:pos x="240" y="990"/>
                  </a:cxn>
                  <a:cxn ang="0">
                    <a:pos x="207" y="1037"/>
                  </a:cxn>
                  <a:cxn ang="0">
                    <a:pos x="177" y="1078"/>
                  </a:cxn>
                  <a:cxn ang="0">
                    <a:pos x="148" y="1121"/>
                  </a:cxn>
                  <a:cxn ang="0">
                    <a:pos x="120" y="1165"/>
                  </a:cxn>
                  <a:cxn ang="0">
                    <a:pos x="93" y="1208"/>
                  </a:cxn>
                  <a:cxn ang="0">
                    <a:pos x="71" y="1249"/>
                  </a:cxn>
                  <a:cxn ang="0">
                    <a:pos x="51" y="1285"/>
                  </a:cxn>
                  <a:cxn ang="0">
                    <a:pos x="33" y="1318"/>
                  </a:cxn>
                  <a:cxn ang="0">
                    <a:pos x="18" y="1344"/>
                  </a:cxn>
                  <a:cxn ang="0">
                    <a:pos x="4" y="1367"/>
                  </a:cxn>
                  <a:cxn ang="0">
                    <a:pos x="110" y="1419"/>
                  </a:cxn>
                  <a:cxn ang="0">
                    <a:pos x="118" y="1403"/>
                  </a:cxn>
                  <a:cxn ang="0">
                    <a:pos x="132" y="1378"/>
                  </a:cxn>
                  <a:cxn ang="0">
                    <a:pos x="148" y="1347"/>
                  </a:cxn>
                  <a:cxn ang="0">
                    <a:pos x="169" y="1309"/>
                  </a:cxn>
                  <a:cxn ang="0">
                    <a:pos x="189" y="1267"/>
                  </a:cxn>
                  <a:cxn ang="0">
                    <a:pos x="213" y="1221"/>
                  </a:cxn>
                  <a:cxn ang="0">
                    <a:pos x="236" y="1173"/>
                  </a:cxn>
                  <a:cxn ang="0">
                    <a:pos x="254" y="1127"/>
                  </a:cxn>
                  <a:cxn ang="0">
                    <a:pos x="270" y="1081"/>
                  </a:cxn>
                  <a:cxn ang="0">
                    <a:pos x="282" y="1042"/>
                  </a:cxn>
                  <a:cxn ang="0">
                    <a:pos x="295" y="994"/>
                  </a:cxn>
                  <a:cxn ang="0">
                    <a:pos x="317" y="940"/>
                  </a:cxn>
                  <a:cxn ang="0">
                    <a:pos x="345" y="878"/>
                  </a:cxn>
                  <a:cxn ang="0">
                    <a:pos x="376" y="811"/>
                  </a:cxn>
                  <a:cxn ang="0">
                    <a:pos x="413" y="742"/>
                  </a:cxn>
                  <a:cxn ang="0">
                    <a:pos x="449" y="673"/>
                  </a:cxn>
                  <a:cxn ang="0">
                    <a:pos x="486" y="607"/>
                  </a:cxn>
                  <a:cxn ang="0">
                    <a:pos x="522" y="548"/>
                  </a:cxn>
                  <a:cxn ang="0">
                    <a:pos x="553" y="499"/>
                  </a:cxn>
                  <a:cxn ang="0">
                    <a:pos x="579" y="460"/>
                  </a:cxn>
                  <a:cxn ang="0">
                    <a:pos x="602" y="435"/>
                  </a:cxn>
                  <a:cxn ang="0">
                    <a:pos x="624" y="404"/>
                  </a:cxn>
                  <a:cxn ang="0">
                    <a:pos x="648" y="360"/>
                  </a:cxn>
                  <a:cxn ang="0">
                    <a:pos x="675" y="310"/>
                  </a:cxn>
                  <a:cxn ang="0">
                    <a:pos x="701" y="255"/>
                  </a:cxn>
                  <a:cxn ang="0">
                    <a:pos x="728" y="200"/>
                  </a:cxn>
                  <a:cxn ang="0">
                    <a:pos x="752" y="146"/>
                  </a:cxn>
                  <a:cxn ang="0">
                    <a:pos x="772" y="99"/>
                  </a:cxn>
                  <a:cxn ang="0">
                    <a:pos x="789" y="59"/>
                  </a:cxn>
                  <a:cxn ang="0">
                    <a:pos x="801" y="31"/>
                  </a:cxn>
                  <a:cxn ang="0">
                    <a:pos x="809" y="15"/>
                  </a:cxn>
                </a:cxnLst>
                <a:rect l="0" t="0" r="r" b="b"/>
                <a:pathLst>
                  <a:path w="809" h="1419">
                    <a:moveTo>
                      <a:pt x="719" y="0"/>
                    </a:moveTo>
                    <a:lnTo>
                      <a:pt x="717" y="0"/>
                    </a:lnTo>
                    <a:lnTo>
                      <a:pt x="715" y="4"/>
                    </a:lnTo>
                    <a:lnTo>
                      <a:pt x="715" y="5"/>
                    </a:lnTo>
                    <a:lnTo>
                      <a:pt x="713" y="9"/>
                    </a:lnTo>
                    <a:lnTo>
                      <a:pt x="713" y="10"/>
                    </a:lnTo>
                    <a:lnTo>
                      <a:pt x="711" y="13"/>
                    </a:lnTo>
                    <a:lnTo>
                      <a:pt x="709" y="18"/>
                    </a:lnTo>
                    <a:lnTo>
                      <a:pt x="705" y="22"/>
                    </a:lnTo>
                    <a:lnTo>
                      <a:pt x="705" y="25"/>
                    </a:lnTo>
                    <a:lnTo>
                      <a:pt x="701" y="30"/>
                    </a:lnTo>
                    <a:lnTo>
                      <a:pt x="699" y="35"/>
                    </a:lnTo>
                    <a:lnTo>
                      <a:pt x="697" y="40"/>
                    </a:lnTo>
                    <a:lnTo>
                      <a:pt x="695" y="45"/>
                    </a:lnTo>
                    <a:lnTo>
                      <a:pt x="693" y="53"/>
                    </a:lnTo>
                    <a:lnTo>
                      <a:pt x="689" y="56"/>
                    </a:lnTo>
                    <a:lnTo>
                      <a:pt x="685" y="63"/>
                    </a:lnTo>
                    <a:lnTo>
                      <a:pt x="683" y="69"/>
                    </a:lnTo>
                    <a:lnTo>
                      <a:pt x="679" y="77"/>
                    </a:lnTo>
                    <a:lnTo>
                      <a:pt x="677" y="82"/>
                    </a:lnTo>
                    <a:lnTo>
                      <a:pt x="673" y="91"/>
                    </a:lnTo>
                    <a:lnTo>
                      <a:pt x="669" y="97"/>
                    </a:lnTo>
                    <a:lnTo>
                      <a:pt x="667" y="107"/>
                    </a:lnTo>
                    <a:lnTo>
                      <a:pt x="661" y="114"/>
                    </a:lnTo>
                    <a:lnTo>
                      <a:pt x="658" y="122"/>
                    </a:lnTo>
                    <a:lnTo>
                      <a:pt x="654" y="130"/>
                    </a:lnTo>
                    <a:lnTo>
                      <a:pt x="650" y="138"/>
                    </a:lnTo>
                    <a:lnTo>
                      <a:pt x="646" y="146"/>
                    </a:lnTo>
                    <a:lnTo>
                      <a:pt x="644" y="156"/>
                    </a:lnTo>
                    <a:lnTo>
                      <a:pt x="640" y="164"/>
                    </a:lnTo>
                    <a:lnTo>
                      <a:pt x="634" y="173"/>
                    </a:lnTo>
                    <a:lnTo>
                      <a:pt x="632" y="181"/>
                    </a:lnTo>
                    <a:lnTo>
                      <a:pt x="628" y="192"/>
                    </a:lnTo>
                    <a:lnTo>
                      <a:pt x="622" y="200"/>
                    </a:lnTo>
                    <a:lnTo>
                      <a:pt x="618" y="209"/>
                    </a:lnTo>
                    <a:lnTo>
                      <a:pt x="614" y="217"/>
                    </a:lnTo>
                    <a:lnTo>
                      <a:pt x="610" y="225"/>
                    </a:lnTo>
                    <a:lnTo>
                      <a:pt x="604" y="237"/>
                    </a:lnTo>
                    <a:lnTo>
                      <a:pt x="602" y="246"/>
                    </a:lnTo>
                    <a:lnTo>
                      <a:pt x="598" y="255"/>
                    </a:lnTo>
                    <a:lnTo>
                      <a:pt x="593" y="263"/>
                    </a:lnTo>
                    <a:lnTo>
                      <a:pt x="589" y="273"/>
                    </a:lnTo>
                    <a:lnTo>
                      <a:pt x="585" y="282"/>
                    </a:lnTo>
                    <a:lnTo>
                      <a:pt x="579" y="291"/>
                    </a:lnTo>
                    <a:lnTo>
                      <a:pt x="577" y="299"/>
                    </a:lnTo>
                    <a:lnTo>
                      <a:pt x="573" y="307"/>
                    </a:lnTo>
                    <a:lnTo>
                      <a:pt x="571" y="317"/>
                    </a:lnTo>
                    <a:lnTo>
                      <a:pt x="567" y="324"/>
                    </a:lnTo>
                    <a:lnTo>
                      <a:pt x="563" y="335"/>
                    </a:lnTo>
                    <a:lnTo>
                      <a:pt x="559" y="342"/>
                    </a:lnTo>
                    <a:lnTo>
                      <a:pt x="557" y="350"/>
                    </a:lnTo>
                    <a:lnTo>
                      <a:pt x="553" y="358"/>
                    </a:lnTo>
                    <a:lnTo>
                      <a:pt x="551" y="365"/>
                    </a:lnTo>
                    <a:lnTo>
                      <a:pt x="547" y="373"/>
                    </a:lnTo>
                    <a:lnTo>
                      <a:pt x="545" y="381"/>
                    </a:lnTo>
                    <a:lnTo>
                      <a:pt x="541" y="389"/>
                    </a:lnTo>
                    <a:lnTo>
                      <a:pt x="537" y="396"/>
                    </a:lnTo>
                    <a:lnTo>
                      <a:pt x="535" y="404"/>
                    </a:lnTo>
                    <a:lnTo>
                      <a:pt x="532" y="409"/>
                    </a:lnTo>
                    <a:lnTo>
                      <a:pt x="530" y="415"/>
                    </a:lnTo>
                    <a:lnTo>
                      <a:pt x="528" y="422"/>
                    </a:lnTo>
                    <a:lnTo>
                      <a:pt x="528" y="427"/>
                    </a:lnTo>
                    <a:lnTo>
                      <a:pt x="526" y="435"/>
                    </a:lnTo>
                    <a:lnTo>
                      <a:pt x="522" y="440"/>
                    </a:lnTo>
                    <a:lnTo>
                      <a:pt x="522" y="447"/>
                    </a:lnTo>
                    <a:lnTo>
                      <a:pt x="518" y="451"/>
                    </a:lnTo>
                    <a:lnTo>
                      <a:pt x="518" y="460"/>
                    </a:lnTo>
                    <a:lnTo>
                      <a:pt x="514" y="465"/>
                    </a:lnTo>
                    <a:lnTo>
                      <a:pt x="512" y="473"/>
                    </a:lnTo>
                    <a:lnTo>
                      <a:pt x="508" y="479"/>
                    </a:lnTo>
                    <a:lnTo>
                      <a:pt x="506" y="488"/>
                    </a:lnTo>
                    <a:lnTo>
                      <a:pt x="502" y="496"/>
                    </a:lnTo>
                    <a:lnTo>
                      <a:pt x="498" y="502"/>
                    </a:lnTo>
                    <a:lnTo>
                      <a:pt x="496" y="512"/>
                    </a:lnTo>
                    <a:lnTo>
                      <a:pt x="492" y="520"/>
                    </a:lnTo>
                    <a:lnTo>
                      <a:pt x="488" y="529"/>
                    </a:lnTo>
                    <a:lnTo>
                      <a:pt x="482" y="537"/>
                    </a:lnTo>
                    <a:lnTo>
                      <a:pt x="478" y="548"/>
                    </a:lnTo>
                    <a:lnTo>
                      <a:pt x="476" y="558"/>
                    </a:lnTo>
                    <a:lnTo>
                      <a:pt x="472" y="566"/>
                    </a:lnTo>
                    <a:lnTo>
                      <a:pt x="465" y="578"/>
                    </a:lnTo>
                    <a:lnTo>
                      <a:pt x="461" y="586"/>
                    </a:lnTo>
                    <a:lnTo>
                      <a:pt x="455" y="597"/>
                    </a:lnTo>
                    <a:lnTo>
                      <a:pt x="451" y="607"/>
                    </a:lnTo>
                    <a:lnTo>
                      <a:pt x="445" y="619"/>
                    </a:lnTo>
                    <a:lnTo>
                      <a:pt x="441" y="629"/>
                    </a:lnTo>
                    <a:lnTo>
                      <a:pt x="437" y="640"/>
                    </a:lnTo>
                    <a:lnTo>
                      <a:pt x="431" y="650"/>
                    </a:lnTo>
                    <a:lnTo>
                      <a:pt x="425" y="660"/>
                    </a:lnTo>
                    <a:lnTo>
                      <a:pt x="419" y="671"/>
                    </a:lnTo>
                    <a:lnTo>
                      <a:pt x="415" y="684"/>
                    </a:lnTo>
                    <a:lnTo>
                      <a:pt x="409" y="694"/>
                    </a:lnTo>
                    <a:lnTo>
                      <a:pt x="402" y="706"/>
                    </a:lnTo>
                    <a:lnTo>
                      <a:pt x="396" y="717"/>
                    </a:lnTo>
                    <a:lnTo>
                      <a:pt x="390" y="729"/>
                    </a:lnTo>
                    <a:lnTo>
                      <a:pt x="386" y="739"/>
                    </a:lnTo>
                    <a:lnTo>
                      <a:pt x="380" y="750"/>
                    </a:lnTo>
                    <a:lnTo>
                      <a:pt x="374" y="762"/>
                    </a:lnTo>
                    <a:lnTo>
                      <a:pt x="368" y="771"/>
                    </a:lnTo>
                    <a:lnTo>
                      <a:pt x="360" y="783"/>
                    </a:lnTo>
                    <a:lnTo>
                      <a:pt x="356" y="796"/>
                    </a:lnTo>
                    <a:lnTo>
                      <a:pt x="348" y="806"/>
                    </a:lnTo>
                    <a:lnTo>
                      <a:pt x="343" y="817"/>
                    </a:lnTo>
                    <a:lnTo>
                      <a:pt x="335" y="829"/>
                    </a:lnTo>
                    <a:lnTo>
                      <a:pt x="329" y="839"/>
                    </a:lnTo>
                    <a:lnTo>
                      <a:pt x="323" y="848"/>
                    </a:lnTo>
                    <a:lnTo>
                      <a:pt x="317" y="860"/>
                    </a:lnTo>
                    <a:lnTo>
                      <a:pt x="311" y="871"/>
                    </a:lnTo>
                    <a:lnTo>
                      <a:pt x="305" y="881"/>
                    </a:lnTo>
                    <a:lnTo>
                      <a:pt x="299" y="893"/>
                    </a:lnTo>
                    <a:lnTo>
                      <a:pt x="293" y="904"/>
                    </a:lnTo>
                    <a:lnTo>
                      <a:pt x="289" y="914"/>
                    </a:lnTo>
                    <a:lnTo>
                      <a:pt x="282" y="924"/>
                    </a:lnTo>
                    <a:lnTo>
                      <a:pt x="274" y="934"/>
                    </a:lnTo>
                    <a:lnTo>
                      <a:pt x="268" y="944"/>
                    </a:lnTo>
                    <a:lnTo>
                      <a:pt x="264" y="952"/>
                    </a:lnTo>
                    <a:lnTo>
                      <a:pt x="258" y="960"/>
                    </a:lnTo>
                    <a:lnTo>
                      <a:pt x="252" y="972"/>
                    </a:lnTo>
                    <a:lnTo>
                      <a:pt x="246" y="980"/>
                    </a:lnTo>
                    <a:lnTo>
                      <a:pt x="240" y="990"/>
                    </a:lnTo>
                    <a:lnTo>
                      <a:pt x="236" y="998"/>
                    </a:lnTo>
                    <a:lnTo>
                      <a:pt x="228" y="1004"/>
                    </a:lnTo>
                    <a:lnTo>
                      <a:pt x="224" y="1014"/>
                    </a:lnTo>
                    <a:lnTo>
                      <a:pt x="217" y="1021"/>
                    </a:lnTo>
                    <a:lnTo>
                      <a:pt x="213" y="1029"/>
                    </a:lnTo>
                    <a:lnTo>
                      <a:pt x="207" y="1037"/>
                    </a:lnTo>
                    <a:lnTo>
                      <a:pt x="203" y="1045"/>
                    </a:lnTo>
                    <a:lnTo>
                      <a:pt x="197" y="1050"/>
                    </a:lnTo>
                    <a:lnTo>
                      <a:pt x="193" y="1058"/>
                    </a:lnTo>
                    <a:lnTo>
                      <a:pt x="187" y="1063"/>
                    </a:lnTo>
                    <a:lnTo>
                      <a:pt x="183" y="1072"/>
                    </a:lnTo>
                    <a:lnTo>
                      <a:pt x="177" y="1078"/>
                    </a:lnTo>
                    <a:lnTo>
                      <a:pt x="173" y="1086"/>
                    </a:lnTo>
                    <a:lnTo>
                      <a:pt x="167" y="1093"/>
                    </a:lnTo>
                    <a:lnTo>
                      <a:pt x="163" y="1099"/>
                    </a:lnTo>
                    <a:lnTo>
                      <a:pt x="159" y="1108"/>
                    </a:lnTo>
                    <a:lnTo>
                      <a:pt x="152" y="1116"/>
                    </a:lnTo>
                    <a:lnTo>
                      <a:pt x="148" y="1121"/>
                    </a:lnTo>
                    <a:lnTo>
                      <a:pt x="142" y="1129"/>
                    </a:lnTo>
                    <a:lnTo>
                      <a:pt x="138" y="1136"/>
                    </a:lnTo>
                    <a:lnTo>
                      <a:pt x="134" y="1144"/>
                    </a:lnTo>
                    <a:lnTo>
                      <a:pt x="130" y="1150"/>
                    </a:lnTo>
                    <a:lnTo>
                      <a:pt x="126" y="1159"/>
                    </a:lnTo>
                    <a:lnTo>
                      <a:pt x="120" y="1165"/>
                    </a:lnTo>
                    <a:lnTo>
                      <a:pt x="116" y="1172"/>
                    </a:lnTo>
                    <a:lnTo>
                      <a:pt x="112" y="1180"/>
                    </a:lnTo>
                    <a:lnTo>
                      <a:pt x="108" y="1186"/>
                    </a:lnTo>
                    <a:lnTo>
                      <a:pt x="102" y="1193"/>
                    </a:lnTo>
                    <a:lnTo>
                      <a:pt x="98" y="1200"/>
                    </a:lnTo>
                    <a:lnTo>
                      <a:pt x="93" y="1208"/>
                    </a:lnTo>
                    <a:lnTo>
                      <a:pt x="91" y="1214"/>
                    </a:lnTo>
                    <a:lnTo>
                      <a:pt x="85" y="1221"/>
                    </a:lnTo>
                    <a:lnTo>
                      <a:pt x="81" y="1227"/>
                    </a:lnTo>
                    <a:lnTo>
                      <a:pt x="79" y="1236"/>
                    </a:lnTo>
                    <a:lnTo>
                      <a:pt x="75" y="1242"/>
                    </a:lnTo>
                    <a:lnTo>
                      <a:pt x="71" y="1249"/>
                    </a:lnTo>
                    <a:lnTo>
                      <a:pt x="67" y="1255"/>
                    </a:lnTo>
                    <a:lnTo>
                      <a:pt x="65" y="1260"/>
                    </a:lnTo>
                    <a:lnTo>
                      <a:pt x="61" y="1268"/>
                    </a:lnTo>
                    <a:lnTo>
                      <a:pt x="55" y="1272"/>
                    </a:lnTo>
                    <a:lnTo>
                      <a:pt x="53" y="1280"/>
                    </a:lnTo>
                    <a:lnTo>
                      <a:pt x="51" y="1285"/>
                    </a:lnTo>
                    <a:lnTo>
                      <a:pt x="47" y="1291"/>
                    </a:lnTo>
                    <a:lnTo>
                      <a:pt x="43" y="1296"/>
                    </a:lnTo>
                    <a:lnTo>
                      <a:pt x="41" y="1301"/>
                    </a:lnTo>
                    <a:lnTo>
                      <a:pt x="39" y="1306"/>
                    </a:lnTo>
                    <a:lnTo>
                      <a:pt x="35" y="1313"/>
                    </a:lnTo>
                    <a:lnTo>
                      <a:pt x="33" y="1318"/>
                    </a:lnTo>
                    <a:lnTo>
                      <a:pt x="28" y="1323"/>
                    </a:lnTo>
                    <a:lnTo>
                      <a:pt x="26" y="1328"/>
                    </a:lnTo>
                    <a:lnTo>
                      <a:pt x="24" y="1332"/>
                    </a:lnTo>
                    <a:lnTo>
                      <a:pt x="22" y="1336"/>
                    </a:lnTo>
                    <a:lnTo>
                      <a:pt x="20" y="1341"/>
                    </a:lnTo>
                    <a:lnTo>
                      <a:pt x="18" y="1344"/>
                    </a:lnTo>
                    <a:lnTo>
                      <a:pt x="14" y="1349"/>
                    </a:lnTo>
                    <a:lnTo>
                      <a:pt x="14" y="1352"/>
                    </a:lnTo>
                    <a:lnTo>
                      <a:pt x="12" y="1355"/>
                    </a:lnTo>
                    <a:lnTo>
                      <a:pt x="10" y="1359"/>
                    </a:lnTo>
                    <a:lnTo>
                      <a:pt x="8" y="1362"/>
                    </a:lnTo>
                    <a:lnTo>
                      <a:pt x="4" y="1367"/>
                    </a:lnTo>
                    <a:lnTo>
                      <a:pt x="4" y="1373"/>
                    </a:lnTo>
                    <a:lnTo>
                      <a:pt x="0" y="1375"/>
                    </a:lnTo>
                    <a:lnTo>
                      <a:pt x="0" y="1378"/>
                    </a:lnTo>
                    <a:lnTo>
                      <a:pt x="0" y="1380"/>
                    </a:lnTo>
                    <a:lnTo>
                      <a:pt x="0" y="1382"/>
                    </a:lnTo>
                    <a:lnTo>
                      <a:pt x="110" y="1419"/>
                    </a:lnTo>
                    <a:lnTo>
                      <a:pt x="110" y="1419"/>
                    </a:lnTo>
                    <a:lnTo>
                      <a:pt x="110" y="1416"/>
                    </a:lnTo>
                    <a:lnTo>
                      <a:pt x="112" y="1411"/>
                    </a:lnTo>
                    <a:lnTo>
                      <a:pt x="116" y="1408"/>
                    </a:lnTo>
                    <a:lnTo>
                      <a:pt x="116" y="1405"/>
                    </a:lnTo>
                    <a:lnTo>
                      <a:pt x="118" y="1403"/>
                    </a:lnTo>
                    <a:lnTo>
                      <a:pt x="120" y="1398"/>
                    </a:lnTo>
                    <a:lnTo>
                      <a:pt x="120" y="1395"/>
                    </a:lnTo>
                    <a:lnTo>
                      <a:pt x="124" y="1391"/>
                    </a:lnTo>
                    <a:lnTo>
                      <a:pt x="126" y="1387"/>
                    </a:lnTo>
                    <a:lnTo>
                      <a:pt x="128" y="1383"/>
                    </a:lnTo>
                    <a:lnTo>
                      <a:pt x="132" y="1378"/>
                    </a:lnTo>
                    <a:lnTo>
                      <a:pt x="132" y="1373"/>
                    </a:lnTo>
                    <a:lnTo>
                      <a:pt x="136" y="1369"/>
                    </a:lnTo>
                    <a:lnTo>
                      <a:pt x="138" y="1364"/>
                    </a:lnTo>
                    <a:lnTo>
                      <a:pt x="142" y="1359"/>
                    </a:lnTo>
                    <a:lnTo>
                      <a:pt x="144" y="1354"/>
                    </a:lnTo>
                    <a:lnTo>
                      <a:pt x="148" y="1347"/>
                    </a:lnTo>
                    <a:lnTo>
                      <a:pt x="150" y="1341"/>
                    </a:lnTo>
                    <a:lnTo>
                      <a:pt x="156" y="1336"/>
                    </a:lnTo>
                    <a:lnTo>
                      <a:pt x="159" y="1329"/>
                    </a:lnTo>
                    <a:lnTo>
                      <a:pt x="161" y="1323"/>
                    </a:lnTo>
                    <a:lnTo>
                      <a:pt x="165" y="1316"/>
                    </a:lnTo>
                    <a:lnTo>
                      <a:pt x="169" y="1309"/>
                    </a:lnTo>
                    <a:lnTo>
                      <a:pt x="173" y="1303"/>
                    </a:lnTo>
                    <a:lnTo>
                      <a:pt x="175" y="1296"/>
                    </a:lnTo>
                    <a:lnTo>
                      <a:pt x="179" y="1288"/>
                    </a:lnTo>
                    <a:lnTo>
                      <a:pt x="183" y="1283"/>
                    </a:lnTo>
                    <a:lnTo>
                      <a:pt x="187" y="1273"/>
                    </a:lnTo>
                    <a:lnTo>
                      <a:pt x="189" y="1267"/>
                    </a:lnTo>
                    <a:lnTo>
                      <a:pt x="195" y="1259"/>
                    </a:lnTo>
                    <a:lnTo>
                      <a:pt x="199" y="1250"/>
                    </a:lnTo>
                    <a:lnTo>
                      <a:pt x="201" y="1244"/>
                    </a:lnTo>
                    <a:lnTo>
                      <a:pt x="205" y="1236"/>
                    </a:lnTo>
                    <a:lnTo>
                      <a:pt x="209" y="1227"/>
                    </a:lnTo>
                    <a:lnTo>
                      <a:pt x="213" y="1221"/>
                    </a:lnTo>
                    <a:lnTo>
                      <a:pt x="215" y="1213"/>
                    </a:lnTo>
                    <a:lnTo>
                      <a:pt x="219" y="1203"/>
                    </a:lnTo>
                    <a:lnTo>
                      <a:pt x="224" y="1196"/>
                    </a:lnTo>
                    <a:lnTo>
                      <a:pt x="228" y="1190"/>
                    </a:lnTo>
                    <a:lnTo>
                      <a:pt x="230" y="1182"/>
                    </a:lnTo>
                    <a:lnTo>
                      <a:pt x="236" y="1173"/>
                    </a:lnTo>
                    <a:lnTo>
                      <a:pt x="238" y="1165"/>
                    </a:lnTo>
                    <a:lnTo>
                      <a:pt x="242" y="1157"/>
                    </a:lnTo>
                    <a:lnTo>
                      <a:pt x="244" y="1150"/>
                    </a:lnTo>
                    <a:lnTo>
                      <a:pt x="248" y="1142"/>
                    </a:lnTo>
                    <a:lnTo>
                      <a:pt x="250" y="1134"/>
                    </a:lnTo>
                    <a:lnTo>
                      <a:pt x="254" y="1127"/>
                    </a:lnTo>
                    <a:lnTo>
                      <a:pt x="256" y="1119"/>
                    </a:lnTo>
                    <a:lnTo>
                      <a:pt x="258" y="1111"/>
                    </a:lnTo>
                    <a:lnTo>
                      <a:pt x="262" y="1104"/>
                    </a:lnTo>
                    <a:lnTo>
                      <a:pt x="266" y="1096"/>
                    </a:lnTo>
                    <a:lnTo>
                      <a:pt x="268" y="1088"/>
                    </a:lnTo>
                    <a:lnTo>
                      <a:pt x="270" y="1081"/>
                    </a:lnTo>
                    <a:lnTo>
                      <a:pt x="272" y="1075"/>
                    </a:lnTo>
                    <a:lnTo>
                      <a:pt x="274" y="1068"/>
                    </a:lnTo>
                    <a:lnTo>
                      <a:pt x="278" y="1060"/>
                    </a:lnTo>
                    <a:lnTo>
                      <a:pt x="280" y="1054"/>
                    </a:lnTo>
                    <a:lnTo>
                      <a:pt x="282" y="1047"/>
                    </a:lnTo>
                    <a:lnTo>
                      <a:pt x="282" y="1042"/>
                    </a:lnTo>
                    <a:lnTo>
                      <a:pt x="285" y="1034"/>
                    </a:lnTo>
                    <a:lnTo>
                      <a:pt x="287" y="1027"/>
                    </a:lnTo>
                    <a:lnTo>
                      <a:pt x="289" y="1019"/>
                    </a:lnTo>
                    <a:lnTo>
                      <a:pt x="291" y="1013"/>
                    </a:lnTo>
                    <a:lnTo>
                      <a:pt x="293" y="1004"/>
                    </a:lnTo>
                    <a:lnTo>
                      <a:pt x="295" y="994"/>
                    </a:lnTo>
                    <a:lnTo>
                      <a:pt x="299" y="986"/>
                    </a:lnTo>
                    <a:lnTo>
                      <a:pt x="303" y="978"/>
                    </a:lnTo>
                    <a:lnTo>
                      <a:pt x="305" y="968"/>
                    </a:lnTo>
                    <a:lnTo>
                      <a:pt x="309" y="960"/>
                    </a:lnTo>
                    <a:lnTo>
                      <a:pt x="313" y="949"/>
                    </a:lnTo>
                    <a:lnTo>
                      <a:pt x="317" y="940"/>
                    </a:lnTo>
                    <a:lnTo>
                      <a:pt x="323" y="931"/>
                    </a:lnTo>
                    <a:lnTo>
                      <a:pt x="325" y="919"/>
                    </a:lnTo>
                    <a:lnTo>
                      <a:pt x="331" y="909"/>
                    </a:lnTo>
                    <a:lnTo>
                      <a:pt x="335" y="899"/>
                    </a:lnTo>
                    <a:lnTo>
                      <a:pt x="339" y="888"/>
                    </a:lnTo>
                    <a:lnTo>
                      <a:pt x="345" y="878"/>
                    </a:lnTo>
                    <a:lnTo>
                      <a:pt x="350" y="867"/>
                    </a:lnTo>
                    <a:lnTo>
                      <a:pt x="356" y="855"/>
                    </a:lnTo>
                    <a:lnTo>
                      <a:pt x="360" y="845"/>
                    </a:lnTo>
                    <a:lnTo>
                      <a:pt x="366" y="834"/>
                    </a:lnTo>
                    <a:lnTo>
                      <a:pt x="370" y="822"/>
                    </a:lnTo>
                    <a:lnTo>
                      <a:pt x="376" y="811"/>
                    </a:lnTo>
                    <a:lnTo>
                      <a:pt x="382" y="799"/>
                    </a:lnTo>
                    <a:lnTo>
                      <a:pt x="388" y="788"/>
                    </a:lnTo>
                    <a:lnTo>
                      <a:pt x="394" y="775"/>
                    </a:lnTo>
                    <a:lnTo>
                      <a:pt x="400" y="765"/>
                    </a:lnTo>
                    <a:lnTo>
                      <a:pt x="406" y="753"/>
                    </a:lnTo>
                    <a:lnTo>
                      <a:pt x="413" y="742"/>
                    </a:lnTo>
                    <a:lnTo>
                      <a:pt x="419" y="730"/>
                    </a:lnTo>
                    <a:lnTo>
                      <a:pt x="427" y="719"/>
                    </a:lnTo>
                    <a:lnTo>
                      <a:pt x="431" y="706"/>
                    </a:lnTo>
                    <a:lnTo>
                      <a:pt x="437" y="696"/>
                    </a:lnTo>
                    <a:lnTo>
                      <a:pt x="441" y="684"/>
                    </a:lnTo>
                    <a:lnTo>
                      <a:pt x="449" y="673"/>
                    </a:lnTo>
                    <a:lnTo>
                      <a:pt x="455" y="661"/>
                    </a:lnTo>
                    <a:lnTo>
                      <a:pt x="461" y="652"/>
                    </a:lnTo>
                    <a:lnTo>
                      <a:pt x="467" y="640"/>
                    </a:lnTo>
                    <a:lnTo>
                      <a:pt x="474" y="629"/>
                    </a:lnTo>
                    <a:lnTo>
                      <a:pt x="480" y="619"/>
                    </a:lnTo>
                    <a:lnTo>
                      <a:pt x="486" y="607"/>
                    </a:lnTo>
                    <a:lnTo>
                      <a:pt x="492" y="597"/>
                    </a:lnTo>
                    <a:lnTo>
                      <a:pt x="498" y="588"/>
                    </a:lnTo>
                    <a:lnTo>
                      <a:pt x="504" y="578"/>
                    </a:lnTo>
                    <a:lnTo>
                      <a:pt x="510" y="568"/>
                    </a:lnTo>
                    <a:lnTo>
                      <a:pt x="514" y="558"/>
                    </a:lnTo>
                    <a:lnTo>
                      <a:pt x="522" y="548"/>
                    </a:lnTo>
                    <a:lnTo>
                      <a:pt x="526" y="538"/>
                    </a:lnTo>
                    <a:lnTo>
                      <a:pt x="532" y="530"/>
                    </a:lnTo>
                    <a:lnTo>
                      <a:pt x="537" y="522"/>
                    </a:lnTo>
                    <a:lnTo>
                      <a:pt x="543" y="515"/>
                    </a:lnTo>
                    <a:lnTo>
                      <a:pt x="547" y="506"/>
                    </a:lnTo>
                    <a:lnTo>
                      <a:pt x="553" y="499"/>
                    </a:lnTo>
                    <a:lnTo>
                      <a:pt x="557" y="492"/>
                    </a:lnTo>
                    <a:lnTo>
                      <a:pt x="563" y="484"/>
                    </a:lnTo>
                    <a:lnTo>
                      <a:pt x="567" y="479"/>
                    </a:lnTo>
                    <a:lnTo>
                      <a:pt x="571" y="471"/>
                    </a:lnTo>
                    <a:lnTo>
                      <a:pt x="575" y="466"/>
                    </a:lnTo>
                    <a:lnTo>
                      <a:pt x="579" y="460"/>
                    </a:lnTo>
                    <a:lnTo>
                      <a:pt x="583" y="455"/>
                    </a:lnTo>
                    <a:lnTo>
                      <a:pt x="587" y="451"/>
                    </a:lnTo>
                    <a:lnTo>
                      <a:pt x="591" y="447"/>
                    </a:lnTo>
                    <a:lnTo>
                      <a:pt x="595" y="443"/>
                    </a:lnTo>
                    <a:lnTo>
                      <a:pt x="600" y="438"/>
                    </a:lnTo>
                    <a:lnTo>
                      <a:pt x="602" y="435"/>
                    </a:lnTo>
                    <a:lnTo>
                      <a:pt x="604" y="430"/>
                    </a:lnTo>
                    <a:lnTo>
                      <a:pt x="608" y="425"/>
                    </a:lnTo>
                    <a:lnTo>
                      <a:pt x="612" y="420"/>
                    </a:lnTo>
                    <a:lnTo>
                      <a:pt x="614" y="414"/>
                    </a:lnTo>
                    <a:lnTo>
                      <a:pt x="620" y="409"/>
                    </a:lnTo>
                    <a:lnTo>
                      <a:pt x="624" y="404"/>
                    </a:lnTo>
                    <a:lnTo>
                      <a:pt x="628" y="396"/>
                    </a:lnTo>
                    <a:lnTo>
                      <a:pt x="632" y="389"/>
                    </a:lnTo>
                    <a:lnTo>
                      <a:pt x="634" y="381"/>
                    </a:lnTo>
                    <a:lnTo>
                      <a:pt x="640" y="376"/>
                    </a:lnTo>
                    <a:lnTo>
                      <a:pt x="644" y="368"/>
                    </a:lnTo>
                    <a:lnTo>
                      <a:pt x="648" y="360"/>
                    </a:lnTo>
                    <a:lnTo>
                      <a:pt x="652" y="351"/>
                    </a:lnTo>
                    <a:lnTo>
                      <a:pt x="656" y="345"/>
                    </a:lnTo>
                    <a:lnTo>
                      <a:pt x="661" y="335"/>
                    </a:lnTo>
                    <a:lnTo>
                      <a:pt x="667" y="327"/>
                    </a:lnTo>
                    <a:lnTo>
                      <a:pt x="671" y="319"/>
                    </a:lnTo>
                    <a:lnTo>
                      <a:pt x="675" y="310"/>
                    </a:lnTo>
                    <a:lnTo>
                      <a:pt x="679" y="301"/>
                    </a:lnTo>
                    <a:lnTo>
                      <a:pt x="683" y="291"/>
                    </a:lnTo>
                    <a:lnTo>
                      <a:pt x="687" y="282"/>
                    </a:lnTo>
                    <a:lnTo>
                      <a:pt x="691" y="274"/>
                    </a:lnTo>
                    <a:lnTo>
                      <a:pt x="695" y="264"/>
                    </a:lnTo>
                    <a:lnTo>
                      <a:pt x="701" y="255"/>
                    </a:lnTo>
                    <a:lnTo>
                      <a:pt x="705" y="246"/>
                    </a:lnTo>
                    <a:lnTo>
                      <a:pt x="709" y="237"/>
                    </a:lnTo>
                    <a:lnTo>
                      <a:pt x="715" y="228"/>
                    </a:lnTo>
                    <a:lnTo>
                      <a:pt x="719" y="219"/>
                    </a:lnTo>
                    <a:lnTo>
                      <a:pt x="724" y="209"/>
                    </a:lnTo>
                    <a:lnTo>
                      <a:pt x="728" y="200"/>
                    </a:lnTo>
                    <a:lnTo>
                      <a:pt x="732" y="192"/>
                    </a:lnTo>
                    <a:lnTo>
                      <a:pt x="736" y="181"/>
                    </a:lnTo>
                    <a:lnTo>
                      <a:pt x="740" y="173"/>
                    </a:lnTo>
                    <a:lnTo>
                      <a:pt x="742" y="164"/>
                    </a:lnTo>
                    <a:lnTo>
                      <a:pt x="746" y="156"/>
                    </a:lnTo>
                    <a:lnTo>
                      <a:pt x="752" y="146"/>
                    </a:lnTo>
                    <a:lnTo>
                      <a:pt x="756" y="138"/>
                    </a:lnTo>
                    <a:lnTo>
                      <a:pt x="760" y="130"/>
                    </a:lnTo>
                    <a:lnTo>
                      <a:pt x="762" y="122"/>
                    </a:lnTo>
                    <a:lnTo>
                      <a:pt x="766" y="114"/>
                    </a:lnTo>
                    <a:lnTo>
                      <a:pt x="768" y="105"/>
                    </a:lnTo>
                    <a:lnTo>
                      <a:pt x="772" y="99"/>
                    </a:lnTo>
                    <a:lnTo>
                      <a:pt x="776" y="92"/>
                    </a:lnTo>
                    <a:lnTo>
                      <a:pt x="778" y="84"/>
                    </a:lnTo>
                    <a:lnTo>
                      <a:pt x="780" y="77"/>
                    </a:lnTo>
                    <a:lnTo>
                      <a:pt x="785" y="71"/>
                    </a:lnTo>
                    <a:lnTo>
                      <a:pt x="787" y="64"/>
                    </a:lnTo>
                    <a:lnTo>
                      <a:pt x="789" y="59"/>
                    </a:lnTo>
                    <a:lnTo>
                      <a:pt x="791" y="53"/>
                    </a:lnTo>
                    <a:lnTo>
                      <a:pt x="793" y="48"/>
                    </a:lnTo>
                    <a:lnTo>
                      <a:pt x="795" y="43"/>
                    </a:lnTo>
                    <a:lnTo>
                      <a:pt x="799" y="38"/>
                    </a:lnTo>
                    <a:lnTo>
                      <a:pt x="801" y="35"/>
                    </a:lnTo>
                    <a:lnTo>
                      <a:pt x="801" y="31"/>
                    </a:lnTo>
                    <a:lnTo>
                      <a:pt x="803" y="27"/>
                    </a:lnTo>
                    <a:lnTo>
                      <a:pt x="805" y="23"/>
                    </a:lnTo>
                    <a:lnTo>
                      <a:pt x="807" y="22"/>
                    </a:lnTo>
                    <a:lnTo>
                      <a:pt x="807" y="20"/>
                    </a:lnTo>
                    <a:lnTo>
                      <a:pt x="807" y="17"/>
                    </a:lnTo>
                    <a:lnTo>
                      <a:pt x="809" y="15"/>
                    </a:lnTo>
                    <a:lnTo>
                      <a:pt x="719" y="0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1691" y="1550"/>
                <a:ext cx="772" cy="1368"/>
              </a:xfrm>
              <a:custGeom>
                <a:avLst/>
                <a:gdLst/>
                <a:ahLst/>
                <a:cxnLst>
                  <a:cxn ang="0">
                    <a:pos x="669" y="15"/>
                  </a:cxn>
                  <a:cxn ang="0">
                    <a:pos x="655" y="41"/>
                  </a:cxn>
                  <a:cxn ang="0">
                    <a:pos x="636" y="79"/>
                  </a:cxn>
                  <a:cxn ang="0">
                    <a:pos x="616" y="123"/>
                  </a:cxn>
                  <a:cxn ang="0">
                    <a:pos x="594" y="172"/>
                  </a:cxn>
                  <a:cxn ang="0">
                    <a:pos x="569" y="225"/>
                  </a:cxn>
                  <a:cxn ang="0">
                    <a:pos x="547" y="279"/>
                  </a:cxn>
                  <a:cxn ang="0">
                    <a:pos x="524" y="328"/>
                  </a:cxn>
                  <a:cxn ang="0">
                    <a:pos x="508" y="377"/>
                  </a:cxn>
                  <a:cxn ang="0">
                    <a:pos x="498" y="418"/>
                  </a:cxn>
                  <a:cxn ang="0">
                    <a:pos x="486" y="459"/>
                  </a:cxn>
                  <a:cxn ang="0">
                    <a:pos x="466" y="512"/>
                  </a:cxn>
                  <a:cxn ang="0">
                    <a:pos x="439" y="576"/>
                  </a:cxn>
                  <a:cxn ang="0">
                    <a:pos x="411" y="648"/>
                  </a:cxn>
                  <a:cxn ang="0">
                    <a:pos x="374" y="722"/>
                  </a:cxn>
                  <a:cxn ang="0">
                    <a:pos x="337" y="796"/>
                  </a:cxn>
                  <a:cxn ang="0">
                    <a:pos x="301" y="866"/>
                  </a:cxn>
                  <a:cxn ang="0">
                    <a:pos x="264" y="930"/>
                  </a:cxn>
                  <a:cxn ang="0">
                    <a:pos x="232" y="984"/>
                  </a:cxn>
                  <a:cxn ang="0">
                    <a:pos x="203" y="1024"/>
                  </a:cxn>
                  <a:cxn ang="0">
                    <a:pos x="179" y="1048"/>
                  </a:cxn>
                  <a:cxn ang="0">
                    <a:pos x="159" y="1070"/>
                  </a:cxn>
                  <a:cxn ang="0">
                    <a:pos x="136" y="1101"/>
                  </a:cxn>
                  <a:cxn ang="0">
                    <a:pos x="112" y="1134"/>
                  </a:cxn>
                  <a:cxn ang="0">
                    <a:pos x="90" y="1170"/>
                  </a:cxn>
                  <a:cxn ang="0">
                    <a:pos x="69" y="1207"/>
                  </a:cxn>
                  <a:cxn ang="0">
                    <a:pos x="47" y="1240"/>
                  </a:cxn>
                  <a:cxn ang="0">
                    <a:pos x="31" y="1273"/>
                  </a:cxn>
                  <a:cxn ang="0">
                    <a:pos x="16" y="1301"/>
                  </a:cxn>
                  <a:cxn ang="0">
                    <a:pos x="2" y="1327"/>
                  </a:cxn>
                  <a:cxn ang="0">
                    <a:pos x="85" y="1366"/>
                  </a:cxn>
                  <a:cxn ang="0">
                    <a:pos x="98" y="1342"/>
                  </a:cxn>
                  <a:cxn ang="0">
                    <a:pos x="112" y="1319"/>
                  </a:cxn>
                  <a:cxn ang="0">
                    <a:pos x="126" y="1289"/>
                  </a:cxn>
                  <a:cxn ang="0">
                    <a:pos x="142" y="1257"/>
                  </a:cxn>
                  <a:cxn ang="0">
                    <a:pos x="163" y="1219"/>
                  </a:cxn>
                  <a:cxn ang="0">
                    <a:pos x="183" y="1176"/>
                  </a:cxn>
                  <a:cxn ang="0">
                    <a:pos x="203" y="1134"/>
                  </a:cxn>
                  <a:cxn ang="0">
                    <a:pos x="224" y="1089"/>
                  </a:cxn>
                  <a:cxn ang="0">
                    <a:pos x="244" y="1045"/>
                  </a:cxn>
                  <a:cxn ang="0">
                    <a:pos x="262" y="999"/>
                  </a:cxn>
                  <a:cxn ang="0">
                    <a:pos x="289" y="942"/>
                  </a:cxn>
                  <a:cxn ang="0">
                    <a:pos x="323" y="874"/>
                  </a:cxn>
                  <a:cxn ang="0">
                    <a:pos x="356" y="802"/>
                  </a:cxn>
                  <a:cxn ang="0">
                    <a:pos x="396" y="727"/>
                  </a:cxn>
                  <a:cxn ang="0">
                    <a:pos x="435" y="653"/>
                  </a:cxn>
                  <a:cxn ang="0">
                    <a:pos x="472" y="581"/>
                  </a:cxn>
                  <a:cxn ang="0">
                    <a:pos x="506" y="517"/>
                  </a:cxn>
                  <a:cxn ang="0">
                    <a:pos x="537" y="464"/>
                  </a:cxn>
                  <a:cxn ang="0">
                    <a:pos x="559" y="423"/>
                  </a:cxn>
                  <a:cxn ang="0">
                    <a:pos x="575" y="400"/>
                  </a:cxn>
                  <a:cxn ang="0">
                    <a:pos x="590" y="379"/>
                  </a:cxn>
                  <a:cxn ang="0">
                    <a:pos x="608" y="348"/>
                  </a:cxn>
                  <a:cxn ang="0">
                    <a:pos x="630" y="305"/>
                  </a:cxn>
                  <a:cxn ang="0">
                    <a:pos x="655" y="257"/>
                  </a:cxn>
                  <a:cxn ang="0">
                    <a:pos x="681" y="208"/>
                  </a:cxn>
                  <a:cxn ang="0">
                    <a:pos x="705" y="157"/>
                  </a:cxn>
                  <a:cxn ang="0">
                    <a:pos x="726" y="111"/>
                  </a:cxn>
                  <a:cxn ang="0">
                    <a:pos x="746" y="74"/>
                  </a:cxn>
                  <a:cxn ang="0">
                    <a:pos x="762" y="41"/>
                  </a:cxn>
                  <a:cxn ang="0">
                    <a:pos x="770" y="23"/>
                  </a:cxn>
                </a:cxnLst>
                <a:rect l="0" t="0" r="r" b="b"/>
                <a:pathLst>
                  <a:path w="772" h="1368">
                    <a:moveTo>
                      <a:pt x="679" y="0"/>
                    </a:moveTo>
                    <a:lnTo>
                      <a:pt x="677" y="0"/>
                    </a:lnTo>
                    <a:lnTo>
                      <a:pt x="675" y="3"/>
                    </a:lnTo>
                    <a:lnTo>
                      <a:pt x="673" y="6"/>
                    </a:lnTo>
                    <a:lnTo>
                      <a:pt x="671" y="13"/>
                    </a:lnTo>
                    <a:lnTo>
                      <a:pt x="669" y="15"/>
                    </a:lnTo>
                    <a:lnTo>
                      <a:pt x="667" y="18"/>
                    </a:lnTo>
                    <a:lnTo>
                      <a:pt x="665" y="21"/>
                    </a:lnTo>
                    <a:lnTo>
                      <a:pt x="663" y="28"/>
                    </a:lnTo>
                    <a:lnTo>
                      <a:pt x="661" y="33"/>
                    </a:lnTo>
                    <a:lnTo>
                      <a:pt x="657" y="36"/>
                    </a:lnTo>
                    <a:lnTo>
                      <a:pt x="655" y="41"/>
                    </a:lnTo>
                    <a:lnTo>
                      <a:pt x="653" y="47"/>
                    </a:lnTo>
                    <a:lnTo>
                      <a:pt x="650" y="52"/>
                    </a:lnTo>
                    <a:lnTo>
                      <a:pt x="646" y="59"/>
                    </a:lnTo>
                    <a:lnTo>
                      <a:pt x="642" y="66"/>
                    </a:lnTo>
                    <a:lnTo>
                      <a:pt x="640" y="72"/>
                    </a:lnTo>
                    <a:lnTo>
                      <a:pt x="636" y="79"/>
                    </a:lnTo>
                    <a:lnTo>
                      <a:pt x="634" y="85"/>
                    </a:lnTo>
                    <a:lnTo>
                      <a:pt x="630" y="92"/>
                    </a:lnTo>
                    <a:lnTo>
                      <a:pt x="628" y="100"/>
                    </a:lnTo>
                    <a:lnTo>
                      <a:pt x="624" y="107"/>
                    </a:lnTo>
                    <a:lnTo>
                      <a:pt x="620" y="115"/>
                    </a:lnTo>
                    <a:lnTo>
                      <a:pt x="616" y="123"/>
                    </a:lnTo>
                    <a:lnTo>
                      <a:pt x="612" y="130"/>
                    </a:lnTo>
                    <a:lnTo>
                      <a:pt x="608" y="139"/>
                    </a:lnTo>
                    <a:lnTo>
                      <a:pt x="606" y="148"/>
                    </a:lnTo>
                    <a:lnTo>
                      <a:pt x="600" y="156"/>
                    </a:lnTo>
                    <a:lnTo>
                      <a:pt x="598" y="164"/>
                    </a:lnTo>
                    <a:lnTo>
                      <a:pt x="594" y="172"/>
                    </a:lnTo>
                    <a:lnTo>
                      <a:pt x="590" y="180"/>
                    </a:lnTo>
                    <a:lnTo>
                      <a:pt x="585" y="189"/>
                    </a:lnTo>
                    <a:lnTo>
                      <a:pt x="581" y="197"/>
                    </a:lnTo>
                    <a:lnTo>
                      <a:pt x="575" y="208"/>
                    </a:lnTo>
                    <a:lnTo>
                      <a:pt x="573" y="216"/>
                    </a:lnTo>
                    <a:lnTo>
                      <a:pt x="569" y="225"/>
                    </a:lnTo>
                    <a:lnTo>
                      <a:pt x="565" y="235"/>
                    </a:lnTo>
                    <a:lnTo>
                      <a:pt x="561" y="243"/>
                    </a:lnTo>
                    <a:lnTo>
                      <a:pt x="559" y="251"/>
                    </a:lnTo>
                    <a:lnTo>
                      <a:pt x="553" y="259"/>
                    </a:lnTo>
                    <a:lnTo>
                      <a:pt x="551" y="269"/>
                    </a:lnTo>
                    <a:lnTo>
                      <a:pt x="547" y="279"/>
                    </a:lnTo>
                    <a:lnTo>
                      <a:pt x="543" y="287"/>
                    </a:lnTo>
                    <a:lnTo>
                      <a:pt x="539" y="295"/>
                    </a:lnTo>
                    <a:lnTo>
                      <a:pt x="537" y="305"/>
                    </a:lnTo>
                    <a:lnTo>
                      <a:pt x="531" y="312"/>
                    </a:lnTo>
                    <a:lnTo>
                      <a:pt x="529" y="320"/>
                    </a:lnTo>
                    <a:lnTo>
                      <a:pt x="524" y="328"/>
                    </a:lnTo>
                    <a:lnTo>
                      <a:pt x="522" y="336"/>
                    </a:lnTo>
                    <a:lnTo>
                      <a:pt x="518" y="344"/>
                    </a:lnTo>
                    <a:lnTo>
                      <a:pt x="518" y="353"/>
                    </a:lnTo>
                    <a:lnTo>
                      <a:pt x="514" y="361"/>
                    </a:lnTo>
                    <a:lnTo>
                      <a:pt x="512" y="369"/>
                    </a:lnTo>
                    <a:lnTo>
                      <a:pt x="508" y="377"/>
                    </a:lnTo>
                    <a:lnTo>
                      <a:pt x="506" y="385"/>
                    </a:lnTo>
                    <a:lnTo>
                      <a:pt x="504" y="390"/>
                    </a:lnTo>
                    <a:lnTo>
                      <a:pt x="502" y="399"/>
                    </a:lnTo>
                    <a:lnTo>
                      <a:pt x="502" y="405"/>
                    </a:lnTo>
                    <a:lnTo>
                      <a:pt x="498" y="412"/>
                    </a:lnTo>
                    <a:lnTo>
                      <a:pt x="498" y="418"/>
                    </a:lnTo>
                    <a:lnTo>
                      <a:pt x="498" y="425"/>
                    </a:lnTo>
                    <a:lnTo>
                      <a:pt x="494" y="430"/>
                    </a:lnTo>
                    <a:lnTo>
                      <a:pt x="492" y="436"/>
                    </a:lnTo>
                    <a:lnTo>
                      <a:pt x="490" y="443"/>
                    </a:lnTo>
                    <a:lnTo>
                      <a:pt x="488" y="451"/>
                    </a:lnTo>
                    <a:lnTo>
                      <a:pt x="486" y="459"/>
                    </a:lnTo>
                    <a:lnTo>
                      <a:pt x="484" y="467"/>
                    </a:lnTo>
                    <a:lnTo>
                      <a:pt x="480" y="476"/>
                    </a:lnTo>
                    <a:lnTo>
                      <a:pt x="478" y="486"/>
                    </a:lnTo>
                    <a:lnTo>
                      <a:pt x="474" y="494"/>
                    </a:lnTo>
                    <a:lnTo>
                      <a:pt x="470" y="502"/>
                    </a:lnTo>
                    <a:lnTo>
                      <a:pt x="466" y="512"/>
                    </a:lnTo>
                    <a:lnTo>
                      <a:pt x="461" y="523"/>
                    </a:lnTo>
                    <a:lnTo>
                      <a:pt x="457" y="533"/>
                    </a:lnTo>
                    <a:lnTo>
                      <a:pt x="453" y="543"/>
                    </a:lnTo>
                    <a:lnTo>
                      <a:pt x="451" y="554"/>
                    </a:lnTo>
                    <a:lnTo>
                      <a:pt x="445" y="566"/>
                    </a:lnTo>
                    <a:lnTo>
                      <a:pt x="439" y="576"/>
                    </a:lnTo>
                    <a:lnTo>
                      <a:pt x="435" y="587"/>
                    </a:lnTo>
                    <a:lnTo>
                      <a:pt x="431" y="599"/>
                    </a:lnTo>
                    <a:lnTo>
                      <a:pt x="425" y="612"/>
                    </a:lnTo>
                    <a:lnTo>
                      <a:pt x="421" y="623"/>
                    </a:lnTo>
                    <a:lnTo>
                      <a:pt x="415" y="636"/>
                    </a:lnTo>
                    <a:lnTo>
                      <a:pt x="411" y="648"/>
                    </a:lnTo>
                    <a:lnTo>
                      <a:pt x="403" y="659"/>
                    </a:lnTo>
                    <a:lnTo>
                      <a:pt x="396" y="673"/>
                    </a:lnTo>
                    <a:lnTo>
                      <a:pt x="392" y="684"/>
                    </a:lnTo>
                    <a:lnTo>
                      <a:pt x="386" y="697"/>
                    </a:lnTo>
                    <a:lnTo>
                      <a:pt x="380" y="710"/>
                    </a:lnTo>
                    <a:lnTo>
                      <a:pt x="374" y="722"/>
                    </a:lnTo>
                    <a:lnTo>
                      <a:pt x="370" y="735"/>
                    </a:lnTo>
                    <a:lnTo>
                      <a:pt x="364" y="746"/>
                    </a:lnTo>
                    <a:lnTo>
                      <a:pt x="356" y="759"/>
                    </a:lnTo>
                    <a:lnTo>
                      <a:pt x="352" y="771"/>
                    </a:lnTo>
                    <a:lnTo>
                      <a:pt x="344" y="784"/>
                    </a:lnTo>
                    <a:lnTo>
                      <a:pt x="337" y="796"/>
                    </a:lnTo>
                    <a:lnTo>
                      <a:pt x="331" y="809"/>
                    </a:lnTo>
                    <a:lnTo>
                      <a:pt x="325" y="820"/>
                    </a:lnTo>
                    <a:lnTo>
                      <a:pt x="319" y="832"/>
                    </a:lnTo>
                    <a:lnTo>
                      <a:pt x="313" y="843"/>
                    </a:lnTo>
                    <a:lnTo>
                      <a:pt x="307" y="855"/>
                    </a:lnTo>
                    <a:lnTo>
                      <a:pt x="301" y="866"/>
                    </a:lnTo>
                    <a:lnTo>
                      <a:pt x="295" y="878"/>
                    </a:lnTo>
                    <a:lnTo>
                      <a:pt x="289" y="887"/>
                    </a:lnTo>
                    <a:lnTo>
                      <a:pt x="283" y="899"/>
                    </a:lnTo>
                    <a:lnTo>
                      <a:pt x="277" y="910"/>
                    </a:lnTo>
                    <a:lnTo>
                      <a:pt x="270" y="919"/>
                    </a:lnTo>
                    <a:lnTo>
                      <a:pt x="264" y="930"/>
                    </a:lnTo>
                    <a:lnTo>
                      <a:pt x="258" y="942"/>
                    </a:lnTo>
                    <a:lnTo>
                      <a:pt x="254" y="950"/>
                    </a:lnTo>
                    <a:lnTo>
                      <a:pt x="248" y="958"/>
                    </a:lnTo>
                    <a:lnTo>
                      <a:pt x="244" y="966"/>
                    </a:lnTo>
                    <a:lnTo>
                      <a:pt x="238" y="976"/>
                    </a:lnTo>
                    <a:lnTo>
                      <a:pt x="232" y="984"/>
                    </a:lnTo>
                    <a:lnTo>
                      <a:pt x="226" y="992"/>
                    </a:lnTo>
                    <a:lnTo>
                      <a:pt x="222" y="999"/>
                    </a:lnTo>
                    <a:lnTo>
                      <a:pt x="218" y="1007"/>
                    </a:lnTo>
                    <a:lnTo>
                      <a:pt x="214" y="1014"/>
                    </a:lnTo>
                    <a:lnTo>
                      <a:pt x="207" y="1019"/>
                    </a:lnTo>
                    <a:lnTo>
                      <a:pt x="203" y="1024"/>
                    </a:lnTo>
                    <a:lnTo>
                      <a:pt x="199" y="1030"/>
                    </a:lnTo>
                    <a:lnTo>
                      <a:pt x="195" y="1033"/>
                    </a:lnTo>
                    <a:lnTo>
                      <a:pt x="193" y="1038"/>
                    </a:lnTo>
                    <a:lnTo>
                      <a:pt x="187" y="1042"/>
                    </a:lnTo>
                    <a:lnTo>
                      <a:pt x="183" y="1047"/>
                    </a:lnTo>
                    <a:lnTo>
                      <a:pt x="179" y="1048"/>
                    </a:lnTo>
                    <a:lnTo>
                      <a:pt x="177" y="1051"/>
                    </a:lnTo>
                    <a:lnTo>
                      <a:pt x="173" y="1055"/>
                    </a:lnTo>
                    <a:lnTo>
                      <a:pt x="169" y="1058"/>
                    </a:lnTo>
                    <a:lnTo>
                      <a:pt x="167" y="1063"/>
                    </a:lnTo>
                    <a:lnTo>
                      <a:pt x="163" y="1066"/>
                    </a:lnTo>
                    <a:lnTo>
                      <a:pt x="159" y="1070"/>
                    </a:lnTo>
                    <a:lnTo>
                      <a:pt x="157" y="1076"/>
                    </a:lnTo>
                    <a:lnTo>
                      <a:pt x="153" y="1079"/>
                    </a:lnTo>
                    <a:lnTo>
                      <a:pt x="148" y="1084"/>
                    </a:lnTo>
                    <a:lnTo>
                      <a:pt x="142" y="1089"/>
                    </a:lnTo>
                    <a:lnTo>
                      <a:pt x="140" y="1094"/>
                    </a:lnTo>
                    <a:lnTo>
                      <a:pt x="136" y="1101"/>
                    </a:lnTo>
                    <a:lnTo>
                      <a:pt x="132" y="1104"/>
                    </a:lnTo>
                    <a:lnTo>
                      <a:pt x="128" y="1112"/>
                    </a:lnTo>
                    <a:lnTo>
                      <a:pt x="126" y="1115"/>
                    </a:lnTo>
                    <a:lnTo>
                      <a:pt x="122" y="1120"/>
                    </a:lnTo>
                    <a:lnTo>
                      <a:pt x="116" y="1127"/>
                    </a:lnTo>
                    <a:lnTo>
                      <a:pt x="112" y="1134"/>
                    </a:lnTo>
                    <a:lnTo>
                      <a:pt x="110" y="1138"/>
                    </a:lnTo>
                    <a:lnTo>
                      <a:pt x="106" y="1145"/>
                    </a:lnTo>
                    <a:lnTo>
                      <a:pt x="102" y="1152"/>
                    </a:lnTo>
                    <a:lnTo>
                      <a:pt x="98" y="1156"/>
                    </a:lnTo>
                    <a:lnTo>
                      <a:pt x="94" y="1163"/>
                    </a:lnTo>
                    <a:lnTo>
                      <a:pt x="90" y="1170"/>
                    </a:lnTo>
                    <a:lnTo>
                      <a:pt x="85" y="1175"/>
                    </a:lnTo>
                    <a:lnTo>
                      <a:pt x="81" y="1181"/>
                    </a:lnTo>
                    <a:lnTo>
                      <a:pt x="79" y="1188"/>
                    </a:lnTo>
                    <a:lnTo>
                      <a:pt x="75" y="1194"/>
                    </a:lnTo>
                    <a:lnTo>
                      <a:pt x="71" y="1201"/>
                    </a:lnTo>
                    <a:lnTo>
                      <a:pt x="69" y="1207"/>
                    </a:lnTo>
                    <a:lnTo>
                      <a:pt x="65" y="1212"/>
                    </a:lnTo>
                    <a:lnTo>
                      <a:pt x="61" y="1219"/>
                    </a:lnTo>
                    <a:lnTo>
                      <a:pt x="59" y="1224"/>
                    </a:lnTo>
                    <a:lnTo>
                      <a:pt x="53" y="1230"/>
                    </a:lnTo>
                    <a:lnTo>
                      <a:pt x="51" y="1235"/>
                    </a:lnTo>
                    <a:lnTo>
                      <a:pt x="47" y="1240"/>
                    </a:lnTo>
                    <a:lnTo>
                      <a:pt x="45" y="1247"/>
                    </a:lnTo>
                    <a:lnTo>
                      <a:pt x="41" y="1253"/>
                    </a:lnTo>
                    <a:lnTo>
                      <a:pt x="39" y="1258"/>
                    </a:lnTo>
                    <a:lnTo>
                      <a:pt x="35" y="1263"/>
                    </a:lnTo>
                    <a:lnTo>
                      <a:pt x="33" y="1268"/>
                    </a:lnTo>
                    <a:lnTo>
                      <a:pt x="31" y="1273"/>
                    </a:lnTo>
                    <a:lnTo>
                      <a:pt x="27" y="1278"/>
                    </a:lnTo>
                    <a:lnTo>
                      <a:pt x="24" y="1283"/>
                    </a:lnTo>
                    <a:lnTo>
                      <a:pt x="22" y="1288"/>
                    </a:lnTo>
                    <a:lnTo>
                      <a:pt x="20" y="1293"/>
                    </a:lnTo>
                    <a:lnTo>
                      <a:pt x="18" y="1296"/>
                    </a:lnTo>
                    <a:lnTo>
                      <a:pt x="16" y="1301"/>
                    </a:lnTo>
                    <a:lnTo>
                      <a:pt x="12" y="1304"/>
                    </a:lnTo>
                    <a:lnTo>
                      <a:pt x="10" y="1307"/>
                    </a:lnTo>
                    <a:lnTo>
                      <a:pt x="10" y="1311"/>
                    </a:lnTo>
                    <a:lnTo>
                      <a:pt x="6" y="1317"/>
                    </a:lnTo>
                    <a:lnTo>
                      <a:pt x="4" y="1324"/>
                    </a:lnTo>
                    <a:lnTo>
                      <a:pt x="2" y="1327"/>
                    </a:lnTo>
                    <a:lnTo>
                      <a:pt x="0" y="1330"/>
                    </a:lnTo>
                    <a:lnTo>
                      <a:pt x="0" y="1334"/>
                    </a:lnTo>
                    <a:lnTo>
                      <a:pt x="0" y="1334"/>
                    </a:lnTo>
                    <a:lnTo>
                      <a:pt x="85" y="1368"/>
                    </a:lnTo>
                    <a:lnTo>
                      <a:pt x="85" y="1366"/>
                    </a:lnTo>
                    <a:lnTo>
                      <a:pt x="85" y="1366"/>
                    </a:lnTo>
                    <a:lnTo>
                      <a:pt x="87" y="1362"/>
                    </a:lnTo>
                    <a:lnTo>
                      <a:pt x="90" y="1360"/>
                    </a:lnTo>
                    <a:lnTo>
                      <a:pt x="92" y="1355"/>
                    </a:lnTo>
                    <a:lnTo>
                      <a:pt x="96" y="1348"/>
                    </a:lnTo>
                    <a:lnTo>
                      <a:pt x="98" y="1345"/>
                    </a:lnTo>
                    <a:lnTo>
                      <a:pt x="98" y="1342"/>
                    </a:lnTo>
                    <a:lnTo>
                      <a:pt x="100" y="1339"/>
                    </a:lnTo>
                    <a:lnTo>
                      <a:pt x="102" y="1337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8" y="1324"/>
                    </a:lnTo>
                    <a:lnTo>
                      <a:pt x="112" y="1319"/>
                    </a:lnTo>
                    <a:lnTo>
                      <a:pt x="112" y="1314"/>
                    </a:lnTo>
                    <a:lnTo>
                      <a:pt x="116" y="1309"/>
                    </a:lnTo>
                    <a:lnTo>
                      <a:pt x="118" y="1304"/>
                    </a:lnTo>
                    <a:lnTo>
                      <a:pt x="122" y="1301"/>
                    </a:lnTo>
                    <a:lnTo>
                      <a:pt x="122" y="1296"/>
                    </a:lnTo>
                    <a:lnTo>
                      <a:pt x="126" y="1289"/>
                    </a:lnTo>
                    <a:lnTo>
                      <a:pt x="126" y="1284"/>
                    </a:lnTo>
                    <a:lnTo>
                      <a:pt x="130" y="1280"/>
                    </a:lnTo>
                    <a:lnTo>
                      <a:pt x="132" y="1273"/>
                    </a:lnTo>
                    <a:lnTo>
                      <a:pt x="138" y="1268"/>
                    </a:lnTo>
                    <a:lnTo>
                      <a:pt x="140" y="1263"/>
                    </a:lnTo>
                    <a:lnTo>
                      <a:pt x="142" y="1257"/>
                    </a:lnTo>
                    <a:lnTo>
                      <a:pt x="146" y="1248"/>
                    </a:lnTo>
                    <a:lnTo>
                      <a:pt x="150" y="1243"/>
                    </a:lnTo>
                    <a:lnTo>
                      <a:pt x="153" y="1237"/>
                    </a:lnTo>
                    <a:lnTo>
                      <a:pt x="157" y="1230"/>
                    </a:lnTo>
                    <a:lnTo>
                      <a:pt x="159" y="1224"/>
                    </a:lnTo>
                    <a:lnTo>
                      <a:pt x="163" y="1219"/>
                    </a:lnTo>
                    <a:lnTo>
                      <a:pt x="165" y="1211"/>
                    </a:lnTo>
                    <a:lnTo>
                      <a:pt x="169" y="1204"/>
                    </a:lnTo>
                    <a:lnTo>
                      <a:pt x="173" y="1198"/>
                    </a:lnTo>
                    <a:lnTo>
                      <a:pt x="175" y="1189"/>
                    </a:lnTo>
                    <a:lnTo>
                      <a:pt x="179" y="1183"/>
                    </a:lnTo>
                    <a:lnTo>
                      <a:pt x="183" y="1176"/>
                    </a:lnTo>
                    <a:lnTo>
                      <a:pt x="185" y="1168"/>
                    </a:lnTo>
                    <a:lnTo>
                      <a:pt x="191" y="1161"/>
                    </a:lnTo>
                    <a:lnTo>
                      <a:pt x="193" y="1155"/>
                    </a:lnTo>
                    <a:lnTo>
                      <a:pt x="197" y="1148"/>
                    </a:lnTo>
                    <a:lnTo>
                      <a:pt x="199" y="1140"/>
                    </a:lnTo>
                    <a:lnTo>
                      <a:pt x="203" y="1134"/>
                    </a:lnTo>
                    <a:lnTo>
                      <a:pt x="207" y="1124"/>
                    </a:lnTo>
                    <a:lnTo>
                      <a:pt x="209" y="1119"/>
                    </a:lnTo>
                    <a:lnTo>
                      <a:pt x="214" y="1112"/>
                    </a:lnTo>
                    <a:lnTo>
                      <a:pt x="218" y="1102"/>
                    </a:lnTo>
                    <a:lnTo>
                      <a:pt x="220" y="1096"/>
                    </a:lnTo>
                    <a:lnTo>
                      <a:pt x="224" y="1089"/>
                    </a:lnTo>
                    <a:lnTo>
                      <a:pt x="226" y="1081"/>
                    </a:lnTo>
                    <a:lnTo>
                      <a:pt x="230" y="1073"/>
                    </a:lnTo>
                    <a:lnTo>
                      <a:pt x="234" y="1066"/>
                    </a:lnTo>
                    <a:lnTo>
                      <a:pt x="238" y="1058"/>
                    </a:lnTo>
                    <a:lnTo>
                      <a:pt x="240" y="1051"/>
                    </a:lnTo>
                    <a:lnTo>
                      <a:pt x="244" y="1045"/>
                    </a:lnTo>
                    <a:lnTo>
                      <a:pt x="248" y="1038"/>
                    </a:lnTo>
                    <a:lnTo>
                      <a:pt x="250" y="1030"/>
                    </a:lnTo>
                    <a:lnTo>
                      <a:pt x="252" y="1022"/>
                    </a:lnTo>
                    <a:lnTo>
                      <a:pt x="256" y="1015"/>
                    </a:lnTo>
                    <a:lnTo>
                      <a:pt x="258" y="1007"/>
                    </a:lnTo>
                    <a:lnTo>
                      <a:pt x="262" y="999"/>
                    </a:lnTo>
                    <a:lnTo>
                      <a:pt x="266" y="989"/>
                    </a:lnTo>
                    <a:lnTo>
                      <a:pt x="270" y="981"/>
                    </a:lnTo>
                    <a:lnTo>
                      <a:pt x="277" y="969"/>
                    </a:lnTo>
                    <a:lnTo>
                      <a:pt x="281" y="961"/>
                    </a:lnTo>
                    <a:lnTo>
                      <a:pt x="285" y="951"/>
                    </a:lnTo>
                    <a:lnTo>
                      <a:pt x="289" y="942"/>
                    </a:lnTo>
                    <a:lnTo>
                      <a:pt x="295" y="930"/>
                    </a:lnTo>
                    <a:lnTo>
                      <a:pt x="299" y="919"/>
                    </a:lnTo>
                    <a:lnTo>
                      <a:pt x="305" y="909"/>
                    </a:lnTo>
                    <a:lnTo>
                      <a:pt x="311" y="897"/>
                    </a:lnTo>
                    <a:lnTo>
                      <a:pt x="315" y="886"/>
                    </a:lnTo>
                    <a:lnTo>
                      <a:pt x="323" y="874"/>
                    </a:lnTo>
                    <a:lnTo>
                      <a:pt x="327" y="863"/>
                    </a:lnTo>
                    <a:lnTo>
                      <a:pt x="333" y="850"/>
                    </a:lnTo>
                    <a:lnTo>
                      <a:pt x="340" y="838"/>
                    </a:lnTo>
                    <a:lnTo>
                      <a:pt x="346" y="827"/>
                    </a:lnTo>
                    <a:lnTo>
                      <a:pt x="352" y="814"/>
                    </a:lnTo>
                    <a:lnTo>
                      <a:pt x="356" y="802"/>
                    </a:lnTo>
                    <a:lnTo>
                      <a:pt x="366" y="789"/>
                    </a:lnTo>
                    <a:lnTo>
                      <a:pt x="370" y="778"/>
                    </a:lnTo>
                    <a:lnTo>
                      <a:pt x="376" y="764"/>
                    </a:lnTo>
                    <a:lnTo>
                      <a:pt x="382" y="751"/>
                    </a:lnTo>
                    <a:lnTo>
                      <a:pt x="390" y="738"/>
                    </a:lnTo>
                    <a:lnTo>
                      <a:pt x="396" y="727"/>
                    </a:lnTo>
                    <a:lnTo>
                      <a:pt x="403" y="714"/>
                    </a:lnTo>
                    <a:lnTo>
                      <a:pt x="411" y="702"/>
                    </a:lnTo>
                    <a:lnTo>
                      <a:pt x="417" y="689"/>
                    </a:lnTo>
                    <a:lnTo>
                      <a:pt x="423" y="677"/>
                    </a:lnTo>
                    <a:lnTo>
                      <a:pt x="427" y="664"/>
                    </a:lnTo>
                    <a:lnTo>
                      <a:pt x="435" y="653"/>
                    </a:lnTo>
                    <a:lnTo>
                      <a:pt x="441" y="640"/>
                    </a:lnTo>
                    <a:lnTo>
                      <a:pt x="447" y="628"/>
                    </a:lnTo>
                    <a:lnTo>
                      <a:pt x="453" y="617"/>
                    </a:lnTo>
                    <a:lnTo>
                      <a:pt x="459" y="604"/>
                    </a:lnTo>
                    <a:lnTo>
                      <a:pt x="466" y="592"/>
                    </a:lnTo>
                    <a:lnTo>
                      <a:pt x="472" y="581"/>
                    </a:lnTo>
                    <a:lnTo>
                      <a:pt x="478" y="571"/>
                    </a:lnTo>
                    <a:lnTo>
                      <a:pt x="484" y="559"/>
                    </a:lnTo>
                    <a:lnTo>
                      <a:pt x="488" y="548"/>
                    </a:lnTo>
                    <a:lnTo>
                      <a:pt x="496" y="538"/>
                    </a:lnTo>
                    <a:lnTo>
                      <a:pt x="500" y="528"/>
                    </a:lnTo>
                    <a:lnTo>
                      <a:pt x="506" y="517"/>
                    </a:lnTo>
                    <a:lnTo>
                      <a:pt x="512" y="507"/>
                    </a:lnTo>
                    <a:lnTo>
                      <a:pt x="518" y="499"/>
                    </a:lnTo>
                    <a:lnTo>
                      <a:pt x="520" y="489"/>
                    </a:lnTo>
                    <a:lnTo>
                      <a:pt x="527" y="481"/>
                    </a:lnTo>
                    <a:lnTo>
                      <a:pt x="531" y="472"/>
                    </a:lnTo>
                    <a:lnTo>
                      <a:pt x="537" y="464"/>
                    </a:lnTo>
                    <a:lnTo>
                      <a:pt x="541" y="456"/>
                    </a:lnTo>
                    <a:lnTo>
                      <a:pt x="545" y="449"/>
                    </a:lnTo>
                    <a:lnTo>
                      <a:pt x="549" y="441"/>
                    </a:lnTo>
                    <a:lnTo>
                      <a:pt x="553" y="435"/>
                    </a:lnTo>
                    <a:lnTo>
                      <a:pt x="557" y="428"/>
                    </a:lnTo>
                    <a:lnTo>
                      <a:pt x="559" y="423"/>
                    </a:lnTo>
                    <a:lnTo>
                      <a:pt x="563" y="418"/>
                    </a:lnTo>
                    <a:lnTo>
                      <a:pt x="565" y="413"/>
                    </a:lnTo>
                    <a:lnTo>
                      <a:pt x="569" y="408"/>
                    </a:lnTo>
                    <a:lnTo>
                      <a:pt x="569" y="407"/>
                    </a:lnTo>
                    <a:lnTo>
                      <a:pt x="573" y="402"/>
                    </a:lnTo>
                    <a:lnTo>
                      <a:pt x="575" y="400"/>
                    </a:lnTo>
                    <a:lnTo>
                      <a:pt x="579" y="399"/>
                    </a:lnTo>
                    <a:lnTo>
                      <a:pt x="579" y="395"/>
                    </a:lnTo>
                    <a:lnTo>
                      <a:pt x="583" y="390"/>
                    </a:lnTo>
                    <a:lnTo>
                      <a:pt x="585" y="387"/>
                    </a:lnTo>
                    <a:lnTo>
                      <a:pt x="587" y="384"/>
                    </a:lnTo>
                    <a:lnTo>
                      <a:pt x="590" y="379"/>
                    </a:lnTo>
                    <a:lnTo>
                      <a:pt x="592" y="374"/>
                    </a:lnTo>
                    <a:lnTo>
                      <a:pt x="596" y="369"/>
                    </a:lnTo>
                    <a:lnTo>
                      <a:pt x="600" y="364"/>
                    </a:lnTo>
                    <a:lnTo>
                      <a:pt x="602" y="358"/>
                    </a:lnTo>
                    <a:lnTo>
                      <a:pt x="606" y="353"/>
                    </a:lnTo>
                    <a:lnTo>
                      <a:pt x="608" y="348"/>
                    </a:lnTo>
                    <a:lnTo>
                      <a:pt x="612" y="340"/>
                    </a:lnTo>
                    <a:lnTo>
                      <a:pt x="616" y="333"/>
                    </a:lnTo>
                    <a:lnTo>
                      <a:pt x="618" y="326"/>
                    </a:lnTo>
                    <a:lnTo>
                      <a:pt x="624" y="320"/>
                    </a:lnTo>
                    <a:lnTo>
                      <a:pt x="626" y="312"/>
                    </a:lnTo>
                    <a:lnTo>
                      <a:pt x="630" y="305"/>
                    </a:lnTo>
                    <a:lnTo>
                      <a:pt x="634" y="297"/>
                    </a:lnTo>
                    <a:lnTo>
                      <a:pt x="640" y="290"/>
                    </a:lnTo>
                    <a:lnTo>
                      <a:pt x="642" y="282"/>
                    </a:lnTo>
                    <a:lnTo>
                      <a:pt x="646" y="274"/>
                    </a:lnTo>
                    <a:lnTo>
                      <a:pt x="650" y="264"/>
                    </a:lnTo>
                    <a:lnTo>
                      <a:pt x="655" y="257"/>
                    </a:lnTo>
                    <a:lnTo>
                      <a:pt x="659" y="249"/>
                    </a:lnTo>
                    <a:lnTo>
                      <a:pt x="663" y="241"/>
                    </a:lnTo>
                    <a:lnTo>
                      <a:pt x="669" y="231"/>
                    </a:lnTo>
                    <a:lnTo>
                      <a:pt x="673" y="225"/>
                    </a:lnTo>
                    <a:lnTo>
                      <a:pt x="677" y="216"/>
                    </a:lnTo>
                    <a:lnTo>
                      <a:pt x="681" y="208"/>
                    </a:lnTo>
                    <a:lnTo>
                      <a:pt x="685" y="198"/>
                    </a:lnTo>
                    <a:lnTo>
                      <a:pt x="689" y="192"/>
                    </a:lnTo>
                    <a:lnTo>
                      <a:pt x="693" y="184"/>
                    </a:lnTo>
                    <a:lnTo>
                      <a:pt x="697" y="175"/>
                    </a:lnTo>
                    <a:lnTo>
                      <a:pt x="701" y="167"/>
                    </a:lnTo>
                    <a:lnTo>
                      <a:pt x="705" y="157"/>
                    </a:lnTo>
                    <a:lnTo>
                      <a:pt x="709" y="149"/>
                    </a:lnTo>
                    <a:lnTo>
                      <a:pt x="713" y="143"/>
                    </a:lnTo>
                    <a:lnTo>
                      <a:pt x="716" y="134"/>
                    </a:lnTo>
                    <a:lnTo>
                      <a:pt x="722" y="128"/>
                    </a:lnTo>
                    <a:lnTo>
                      <a:pt x="724" y="120"/>
                    </a:lnTo>
                    <a:lnTo>
                      <a:pt x="726" y="111"/>
                    </a:lnTo>
                    <a:lnTo>
                      <a:pt x="732" y="105"/>
                    </a:lnTo>
                    <a:lnTo>
                      <a:pt x="734" y="98"/>
                    </a:lnTo>
                    <a:lnTo>
                      <a:pt x="738" y="90"/>
                    </a:lnTo>
                    <a:lnTo>
                      <a:pt x="740" y="84"/>
                    </a:lnTo>
                    <a:lnTo>
                      <a:pt x="742" y="79"/>
                    </a:lnTo>
                    <a:lnTo>
                      <a:pt x="746" y="74"/>
                    </a:lnTo>
                    <a:lnTo>
                      <a:pt x="748" y="66"/>
                    </a:lnTo>
                    <a:lnTo>
                      <a:pt x="752" y="61"/>
                    </a:lnTo>
                    <a:lnTo>
                      <a:pt x="754" y="54"/>
                    </a:lnTo>
                    <a:lnTo>
                      <a:pt x="756" y="51"/>
                    </a:lnTo>
                    <a:lnTo>
                      <a:pt x="760" y="46"/>
                    </a:lnTo>
                    <a:lnTo>
                      <a:pt x="762" y="41"/>
                    </a:lnTo>
                    <a:lnTo>
                      <a:pt x="762" y="38"/>
                    </a:lnTo>
                    <a:lnTo>
                      <a:pt x="766" y="34"/>
                    </a:lnTo>
                    <a:lnTo>
                      <a:pt x="766" y="31"/>
                    </a:lnTo>
                    <a:lnTo>
                      <a:pt x="766" y="28"/>
                    </a:lnTo>
                    <a:lnTo>
                      <a:pt x="768" y="25"/>
                    </a:lnTo>
                    <a:lnTo>
                      <a:pt x="770" y="23"/>
                    </a:lnTo>
                    <a:lnTo>
                      <a:pt x="772" y="21"/>
                    </a:lnTo>
                    <a:lnTo>
                      <a:pt x="772" y="2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1648" y="1694"/>
                <a:ext cx="866" cy="1495"/>
              </a:xfrm>
              <a:custGeom>
                <a:avLst/>
                <a:gdLst/>
                <a:ahLst/>
                <a:cxnLst>
                  <a:cxn ang="0">
                    <a:pos x="734" y="17"/>
                  </a:cxn>
                  <a:cxn ang="0">
                    <a:pos x="718" y="53"/>
                  </a:cxn>
                  <a:cxn ang="0">
                    <a:pos x="693" y="104"/>
                  </a:cxn>
                  <a:cxn ang="0">
                    <a:pos x="669" y="168"/>
                  </a:cxn>
                  <a:cxn ang="0">
                    <a:pos x="643" y="240"/>
                  </a:cxn>
                  <a:cxn ang="0">
                    <a:pos x="612" y="312"/>
                  </a:cxn>
                  <a:cxn ang="0">
                    <a:pos x="586" y="384"/>
                  </a:cxn>
                  <a:cxn ang="0">
                    <a:pos x="563" y="448"/>
                  </a:cxn>
                  <a:cxn ang="0">
                    <a:pos x="549" y="501"/>
                  </a:cxn>
                  <a:cxn ang="0">
                    <a:pos x="529" y="553"/>
                  </a:cxn>
                  <a:cxn ang="0">
                    <a:pos x="504" y="614"/>
                  </a:cxn>
                  <a:cxn ang="0">
                    <a:pos x="470" y="683"/>
                  </a:cxn>
                  <a:cxn ang="0">
                    <a:pos x="433" y="758"/>
                  </a:cxn>
                  <a:cxn ang="0">
                    <a:pos x="395" y="832"/>
                  </a:cxn>
                  <a:cxn ang="0">
                    <a:pos x="356" y="901"/>
                  </a:cxn>
                  <a:cxn ang="0">
                    <a:pos x="322" y="965"/>
                  </a:cxn>
                  <a:cxn ang="0">
                    <a:pos x="291" y="1019"/>
                  </a:cxn>
                  <a:cxn ang="0">
                    <a:pos x="267" y="1058"/>
                  </a:cxn>
                  <a:cxn ang="0">
                    <a:pos x="246" y="1091"/>
                  </a:cxn>
                  <a:cxn ang="0">
                    <a:pos x="218" y="1132"/>
                  </a:cxn>
                  <a:cxn ang="0">
                    <a:pos x="185" y="1178"/>
                  </a:cxn>
                  <a:cxn ang="0">
                    <a:pos x="151" y="1226"/>
                  </a:cxn>
                  <a:cxn ang="0">
                    <a:pos x="116" y="1277"/>
                  </a:cxn>
                  <a:cxn ang="0">
                    <a:pos x="80" y="1327"/>
                  </a:cxn>
                  <a:cxn ang="0">
                    <a:pos x="49" y="1375"/>
                  </a:cxn>
                  <a:cxn ang="0">
                    <a:pos x="23" y="1416"/>
                  </a:cxn>
                  <a:cxn ang="0">
                    <a:pos x="2" y="1451"/>
                  </a:cxn>
                  <a:cxn ang="0">
                    <a:pos x="100" y="1485"/>
                  </a:cxn>
                  <a:cxn ang="0">
                    <a:pos x="114" y="1457"/>
                  </a:cxn>
                  <a:cxn ang="0">
                    <a:pos x="137" y="1413"/>
                  </a:cxn>
                  <a:cxn ang="0">
                    <a:pos x="165" y="1357"/>
                  </a:cxn>
                  <a:cxn ang="0">
                    <a:pos x="200" y="1291"/>
                  </a:cxn>
                  <a:cxn ang="0">
                    <a:pos x="234" y="1222"/>
                  </a:cxn>
                  <a:cxn ang="0">
                    <a:pos x="267" y="1155"/>
                  </a:cxn>
                  <a:cxn ang="0">
                    <a:pos x="299" y="1088"/>
                  </a:cxn>
                  <a:cxn ang="0">
                    <a:pos x="328" y="1029"/>
                  </a:cxn>
                  <a:cxn ang="0">
                    <a:pos x="350" y="973"/>
                  </a:cxn>
                  <a:cxn ang="0">
                    <a:pos x="383" y="907"/>
                  </a:cxn>
                  <a:cxn ang="0">
                    <a:pos x="419" y="834"/>
                  </a:cxn>
                  <a:cxn ang="0">
                    <a:pos x="460" y="755"/>
                  </a:cxn>
                  <a:cxn ang="0">
                    <a:pos x="502" y="678"/>
                  </a:cxn>
                  <a:cxn ang="0">
                    <a:pos x="545" y="602"/>
                  </a:cxn>
                  <a:cxn ang="0">
                    <a:pos x="582" y="537"/>
                  </a:cxn>
                  <a:cxn ang="0">
                    <a:pos x="616" y="481"/>
                  </a:cxn>
                  <a:cxn ang="0">
                    <a:pos x="641" y="440"/>
                  </a:cxn>
                  <a:cxn ang="0">
                    <a:pos x="659" y="412"/>
                  </a:cxn>
                  <a:cxn ang="0">
                    <a:pos x="683" y="369"/>
                  </a:cxn>
                  <a:cxn ang="0">
                    <a:pos x="716" y="320"/>
                  </a:cxn>
                  <a:cxn ang="0">
                    <a:pos x="746" y="263"/>
                  </a:cxn>
                  <a:cxn ang="0">
                    <a:pos x="781" y="204"/>
                  </a:cxn>
                  <a:cxn ang="0">
                    <a:pos x="811" y="145"/>
                  </a:cxn>
                  <a:cxn ang="0">
                    <a:pos x="836" y="95"/>
                  </a:cxn>
                  <a:cxn ang="0">
                    <a:pos x="856" y="53"/>
                  </a:cxn>
                  <a:cxn ang="0">
                    <a:pos x="866" y="30"/>
                  </a:cxn>
                  <a:cxn ang="0">
                    <a:pos x="840" y="10"/>
                  </a:cxn>
                  <a:cxn ang="0">
                    <a:pos x="809" y="4"/>
                  </a:cxn>
                  <a:cxn ang="0">
                    <a:pos x="777" y="0"/>
                  </a:cxn>
                </a:cxnLst>
                <a:rect l="0" t="0" r="r" b="b"/>
                <a:pathLst>
                  <a:path w="866" h="1495">
                    <a:moveTo>
                      <a:pt x="740" y="0"/>
                    </a:moveTo>
                    <a:lnTo>
                      <a:pt x="740" y="0"/>
                    </a:lnTo>
                    <a:lnTo>
                      <a:pt x="738" y="4"/>
                    </a:lnTo>
                    <a:lnTo>
                      <a:pt x="736" y="5"/>
                    </a:lnTo>
                    <a:lnTo>
                      <a:pt x="734" y="8"/>
                    </a:lnTo>
                    <a:lnTo>
                      <a:pt x="734" y="12"/>
                    </a:lnTo>
                    <a:lnTo>
                      <a:pt x="734" y="17"/>
                    </a:lnTo>
                    <a:lnTo>
                      <a:pt x="730" y="18"/>
                    </a:lnTo>
                    <a:lnTo>
                      <a:pt x="728" y="23"/>
                    </a:lnTo>
                    <a:lnTo>
                      <a:pt x="726" y="28"/>
                    </a:lnTo>
                    <a:lnTo>
                      <a:pt x="724" y="35"/>
                    </a:lnTo>
                    <a:lnTo>
                      <a:pt x="724" y="40"/>
                    </a:lnTo>
                    <a:lnTo>
                      <a:pt x="720" y="45"/>
                    </a:lnTo>
                    <a:lnTo>
                      <a:pt x="718" y="53"/>
                    </a:lnTo>
                    <a:lnTo>
                      <a:pt x="716" y="59"/>
                    </a:lnTo>
                    <a:lnTo>
                      <a:pt x="712" y="64"/>
                    </a:lnTo>
                    <a:lnTo>
                      <a:pt x="708" y="72"/>
                    </a:lnTo>
                    <a:lnTo>
                      <a:pt x="704" y="79"/>
                    </a:lnTo>
                    <a:lnTo>
                      <a:pt x="702" y="87"/>
                    </a:lnTo>
                    <a:lnTo>
                      <a:pt x="700" y="97"/>
                    </a:lnTo>
                    <a:lnTo>
                      <a:pt x="693" y="104"/>
                    </a:lnTo>
                    <a:lnTo>
                      <a:pt x="691" y="112"/>
                    </a:lnTo>
                    <a:lnTo>
                      <a:pt x="687" y="122"/>
                    </a:lnTo>
                    <a:lnTo>
                      <a:pt x="683" y="130"/>
                    </a:lnTo>
                    <a:lnTo>
                      <a:pt x="681" y="140"/>
                    </a:lnTo>
                    <a:lnTo>
                      <a:pt x="677" y="148"/>
                    </a:lnTo>
                    <a:lnTo>
                      <a:pt x="673" y="158"/>
                    </a:lnTo>
                    <a:lnTo>
                      <a:pt x="669" y="168"/>
                    </a:lnTo>
                    <a:lnTo>
                      <a:pt x="667" y="177"/>
                    </a:lnTo>
                    <a:lnTo>
                      <a:pt x="663" y="189"/>
                    </a:lnTo>
                    <a:lnTo>
                      <a:pt x="659" y="199"/>
                    </a:lnTo>
                    <a:lnTo>
                      <a:pt x="655" y="209"/>
                    </a:lnTo>
                    <a:lnTo>
                      <a:pt x="651" y="218"/>
                    </a:lnTo>
                    <a:lnTo>
                      <a:pt x="647" y="230"/>
                    </a:lnTo>
                    <a:lnTo>
                      <a:pt x="643" y="240"/>
                    </a:lnTo>
                    <a:lnTo>
                      <a:pt x="637" y="250"/>
                    </a:lnTo>
                    <a:lnTo>
                      <a:pt x="633" y="259"/>
                    </a:lnTo>
                    <a:lnTo>
                      <a:pt x="628" y="271"/>
                    </a:lnTo>
                    <a:lnTo>
                      <a:pt x="626" y="282"/>
                    </a:lnTo>
                    <a:lnTo>
                      <a:pt x="622" y="291"/>
                    </a:lnTo>
                    <a:lnTo>
                      <a:pt x="616" y="302"/>
                    </a:lnTo>
                    <a:lnTo>
                      <a:pt x="612" y="312"/>
                    </a:lnTo>
                    <a:lnTo>
                      <a:pt x="608" y="323"/>
                    </a:lnTo>
                    <a:lnTo>
                      <a:pt x="604" y="333"/>
                    </a:lnTo>
                    <a:lnTo>
                      <a:pt x="602" y="345"/>
                    </a:lnTo>
                    <a:lnTo>
                      <a:pt x="598" y="353"/>
                    </a:lnTo>
                    <a:lnTo>
                      <a:pt x="594" y="364"/>
                    </a:lnTo>
                    <a:lnTo>
                      <a:pt x="590" y="374"/>
                    </a:lnTo>
                    <a:lnTo>
                      <a:pt x="586" y="384"/>
                    </a:lnTo>
                    <a:lnTo>
                      <a:pt x="584" y="394"/>
                    </a:lnTo>
                    <a:lnTo>
                      <a:pt x="580" y="402"/>
                    </a:lnTo>
                    <a:lnTo>
                      <a:pt x="576" y="412"/>
                    </a:lnTo>
                    <a:lnTo>
                      <a:pt x="572" y="422"/>
                    </a:lnTo>
                    <a:lnTo>
                      <a:pt x="570" y="430"/>
                    </a:lnTo>
                    <a:lnTo>
                      <a:pt x="567" y="440"/>
                    </a:lnTo>
                    <a:lnTo>
                      <a:pt x="563" y="448"/>
                    </a:lnTo>
                    <a:lnTo>
                      <a:pt x="561" y="456"/>
                    </a:lnTo>
                    <a:lnTo>
                      <a:pt x="559" y="465"/>
                    </a:lnTo>
                    <a:lnTo>
                      <a:pt x="555" y="473"/>
                    </a:lnTo>
                    <a:lnTo>
                      <a:pt x="553" y="479"/>
                    </a:lnTo>
                    <a:lnTo>
                      <a:pt x="551" y="488"/>
                    </a:lnTo>
                    <a:lnTo>
                      <a:pt x="551" y="494"/>
                    </a:lnTo>
                    <a:lnTo>
                      <a:pt x="549" y="501"/>
                    </a:lnTo>
                    <a:lnTo>
                      <a:pt x="545" y="507"/>
                    </a:lnTo>
                    <a:lnTo>
                      <a:pt x="545" y="514"/>
                    </a:lnTo>
                    <a:lnTo>
                      <a:pt x="541" y="520"/>
                    </a:lnTo>
                    <a:lnTo>
                      <a:pt x="539" y="529"/>
                    </a:lnTo>
                    <a:lnTo>
                      <a:pt x="535" y="535"/>
                    </a:lnTo>
                    <a:lnTo>
                      <a:pt x="531" y="543"/>
                    </a:lnTo>
                    <a:lnTo>
                      <a:pt x="529" y="553"/>
                    </a:lnTo>
                    <a:lnTo>
                      <a:pt x="527" y="561"/>
                    </a:lnTo>
                    <a:lnTo>
                      <a:pt x="521" y="568"/>
                    </a:lnTo>
                    <a:lnTo>
                      <a:pt x="519" y="576"/>
                    </a:lnTo>
                    <a:lnTo>
                      <a:pt x="515" y="586"/>
                    </a:lnTo>
                    <a:lnTo>
                      <a:pt x="511" y="596"/>
                    </a:lnTo>
                    <a:lnTo>
                      <a:pt x="506" y="604"/>
                    </a:lnTo>
                    <a:lnTo>
                      <a:pt x="504" y="614"/>
                    </a:lnTo>
                    <a:lnTo>
                      <a:pt x="500" y="624"/>
                    </a:lnTo>
                    <a:lnTo>
                      <a:pt x="494" y="634"/>
                    </a:lnTo>
                    <a:lnTo>
                      <a:pt x="490" y="643"/>
                    </a:lnTo>
                    <a:lnTo>
                      <a:pt x="484" y="653"/>
                    </a:lnTo>
                    <a:lnTo>
                      <a:pt x="480" y="665"/>
                    </a:lnTo>
                    <a:lnTo>
                      <a:pt x="474" y="673"/>
                    </a:lnTo>
                    <a:lnTo>
                      <a:pt x="470" y="683"/>
                    </a:lnTo>
                    <a:lnTo>
                      <a:pt x="464" y="694"/>
                    </a:lnTo>
                    <a:lnTo>
                      <a:pt x="460" y="704"/>
                    </a:lnTo>
                    <a:lnTo>
                      <a:pt x="454" y="714"/>
                    </a:lnTo>
                    <a:lnTo>
                      <a:pt x="450" y="725"/>
                    </a:lnTo>
                    <a:lnTo>
                      <a:pt x="443" y="735"/>
                    </a:lnTo>
                    <a:lnTo>
                      <a:pt x="439" y="747"/>
                    </a:lnTo>
                    <a:lnTo>
                      <a:pt x="433" y="758"/>
                    </a:lnTo>
                    <a:lnTo>
                      <a:pt x="427" y="766"/>
                    </a:lnTo>
                    <a:lnTo>
                      <a:pt x="423" y="778"/>
                    </a:lnTo>
                    <a:lnTo>
                      <a:pt x="417" y="788"/>
                    </a:lnTo>
                    <a:lnTo>
                      <a:pt x="413" y="799"/>
                    </a:lnTo>
                    <a:lnTo>
                      <a:pt x="407" y="811"/>
                    </a:lnTo>
                    <a:lnTo>
                      <a:pt x="399" y="821"/>
                    </a:lnTo>
                    <a:lnTo>
                      <a:pt x="395" y="832"/>
                    </a:lnTo>
                    <a:lnTo>
                      <a:pt x="389" y="840"/>
                    </a:lnTo>
                    <a:lnTo>
                      <a:pt x="383" y="850"/>
                    </a:lnTo>
                    <a:lnTo>
                      <a:pt x="378" y="862"/>
                    </a:lnTo>
                    <a:lnTo>
                      <a:pt x="372" y="871"/>
                    </a:lnTo>
                    <a:lnTo>
                      <a:pt x="368" y="881"/>
                    </a:lnTo>
                    <a:lnTo>
                      <a:pt x="362" y="891"/>
                    </a:lnTo>
                    <a:lnTo>
                      <a:pt x="356" y="901"/>
                    </a:lnTo>
                    <a:lnTo>
                      <a:pt x="350" y="911"/>
                    </a:lnTo>
                    <a:lnTo>
                      <a:pt x="346" y="921"/>
                    </a:lnTo>
                    <a:lnTo>
                      <a:pt x="342" y="929"/>
                    </a:lnTo>
                    <a:lnTo>
                      <a:pt x="336" y="939"/>
                    </a:lnTo>
                    <a:lnTo>
                      <a:pt x="332" y="947"/>
                    </a:lnTo>
                    <a:lnTo>
                      <a:pt x="328" y="957"/>
                    </a:lnTo>
                    <a:lnTo>
                      <a:pt x="322" y="965"/>
                    </a:lnTo>
                    <a:lnTo>
                      <a:pt x="315" y="973"/>
                    </a:lnTo>
                    <a:lnTo>
                      <a:pt x="311" y="981"/>
                    </a:lnTo>
                    <a:lnTo>
                      <a:pt x="307" y="990"/>
                    </a:lnTo>
                    <a:lnTo>
                      <a:pt x="301" y="998"/>
                    </a:lnTo>
                    <a:lnTo>
                      <a:pt x="297" y="1004"/>
                    </a:lnTo>
                    <a:lnTo>
                      <a:pt x="293" y="1012"/>
                    </a:lnTo>
                    <a:lnTo>
                      <a:pt x="291" y="1019"/>
                    </a:lnTo>
                    <a:lnTo>
                      <a:pt x="287" y="1026"/>
                    </a:lnTo>
                    <a:lnTo>
                      <a:pt x="283" y="1031"/>
                    </a:lnTo>
                    <a:lnTo>
                      <a:pt x="279" y="1037"/>
                    </a:lnTo>
                    <a:lnTo>
                      <a:pt x="277" y="1044"/>
                    </a:lnTo>
                    <a:lnTo>
                      <a:pt x="273" y="1050"/>
                    </a:lnTo>
                    <a:lnTo>
                      <a:pt x="269" y="1054"/>
                    </a:lnTo>
                    <a:lnTo>
                      <a:pt x="267" y="1058"/>
                    </a:lnTo>
                    <a:lnTo>
                      <a:pt x="265" y="1063"/>
                    </a:lnTo>
                    <a:lnTo>
                      <a:pt x="261" y="1067"/>
                    </a:lnTo>
                    <a:lnTo>
                      <a:pt x="259" y="1073"/>
                    </a:lnTo>
                    <a:lnTo>
                      <a:pt x="257" y="1078"/>
                    </a:lnTo>
                    <a:lnTo>
                      <a:pt x="252" y="1083"/>
                    </a:lnTo>
                    <a:lnTo>
                      <a:pt x="250" y="1086"/>
                    </a:lnTo>
                    <a:lnTo>
                      <a:pt x="246" y="1091"/>
                    </a:lnTo>
                    <a:lnTo>
                      <a:pt x="242" y="1098"/>
                    </a:lnTo>
                    <a:lnTo>
                      <a:pt x="240" y="1103"/>
                    </a:lnTo>
                    <a:lnTo>
                      <a:pt x="236" y="1109"/>
                    </a:lnTo>
                    <a:lnTo>
                      <a:pt x="230" y="1114"/>
                    </a:lnTo>
                    <a:lnTo>
                      <a:pt x="226" y="1119"/>
                    </a:lnTo>
                    <a:lnTo>
                      <a:pt x="222" y="1127"/>
                    </a:lnTo>
                    <a:lnTo>
                      <a:pt x="218" y="1132"/>
                    </a:lnTo>
                    <a:lnTo>
                      <a:pt x="214" y="1139"/>
                    </a:lnTo>
                    <a:lnTo>
                      <a:pt x="210" y="1145"/>
                    </a:lnTo>
                    <a:lnTo>
                      <a:pt x="206" y="1152"/>
                    </a:lnTo>
                    <a:lnTo>
                      <a:pt x="200" y="1159"/>
                    </a:lnTo>
                    <a:lnTo>
                      <a:pt x="196" y="1165"/>
                    </a:lnTo>
                    <a:lnTo>
                      <a:pt x="191" y="1170"/>
                    </a:lnTo>
                    <a:lnTo>
                      <a:pt x="185" y="1178"/>
                    </a:lnTo>
                    <a:lnTo>
                      <a:pt x="181" y="1185"/>
                    </a:lnTo>
                    <a:lnTo>
                      <a:pt x="175" y="1191"/>
                    </a:lnTo>
                    <a:lnTo>
                      <a:pt x="169" y="1198"/>
                    </a:lnTo>
                    <a:lnTo>
                      <a:pt x="167" y="1206"/>
                    </a:lnTo>
                    <a:lnTo>
                      <a:pt x="161" y="1214"/>
                    </a:lnTo>
                    <a:lnTo>
                      <a:pt x="155" y="1221"/>
                    </a:lnTo>
                    <a:lnTo>
                      <a:pt x="151" y="1226"/>
                    </a:lnTo>
                    <a:lnTo>
                      <a:pt x="147" y="1234"/>
                    </a:lnTo>
                    <a:lnTo>
                      <a:pt x="141" y="1241"/>
                    </a:lnTo>
                    <a:lnTo>
                      <a:pt x="135" y="1249"/>
                    </a:lnTo>
                    <a:lnTo>
                      <a:pt x="128" y="1255"/>
                    </a:lnTo>
                    <a:lnTo>
                      <a:pt x="126" y="1263"/>
                    </a:lnTo>
                    <a:lnTo>
                      <a:pt x="120" y="1270"/>
                    </a:lnTo>
                    <a:lnTo>
                      <a:pt x="116" y="1277"/>
                    </a:lnTo>
                    <a:lnTo>
                      <a:pt x="110" y="1285"/>
                    </a:lnTo>
                    <a:lnTo>
                      <a:pt x="104" y="1291"/>
                    </a:lnTo>
                    <a:lnTo>
                      <a:pt x="100" y="1300"/>
                    </a:lnTo>
                    <a:lnTo>
                      <a:pt x="94" y="1306"/>
                    </a:lnTo>
                    <a:lnTo>
                      <a:pt x="88" y="1313"/>
                    </a:lnTo>
                    <a:lnTo>
                      <a:pt x="86" y="1321"/>
                    </a:lnTo>
                    <a:lnTo>
                      <a:pt x="80" y="1327"/>
                    </a:lnTo>
                    <a:lnTo>
                      <a:pt x="76" y="1332"/>
                    </a:lnTo>
                    <a:lnTo>
                      <a:pt x="72" y="1341"/>
                    </a:lnTo>
                    <a:lnTo>
                      <a:pt x="67" y="1347"/>
                    </a:lnTo>
                    <a:lnTo>
                      <a:pt x="61" y="1354"/>
                    </a:lnTo>
                    <a:lnTo>
                      <a:pt x="57" y="1362"/>
                    </a:lnTo>
                    <a:lnTo>
                      <a:pt x="53" y="1367"/>
                    </a:lnTo>
                    <a:lnTo>
                      <a:pt x="49" y="1375"/>
                    </a:lnTo>
                    <a:lnTo>
                      <a:pt x="45" y="1380"/>
                    </a:lnTo>
                    <a:lnTo>
                      <a:pt x="41" y="1387"/>
                    </a:lnTo>
                    <a:lnTo>
                      <a:pt x="37" y="1393"/>
                    </a:lnTo>
                    <a:lnTo>
                      <a:pt x="33" y="1398"/>
                    </a:lnTo>
                    <a:lnTo>
                      <a:pt x="29" y="1405"/>
                    </a:lnTo>
                    <a:lnTo>
                      <a:pt x="27" y="1411"/>
                    </a:lnTo>
                    <a:lnTo>
                      <a:pt x="23" y="1416"/>
                    </a:lnTo>
                    <a:lnTo>
                      <a:pt x="21" y="1421"/>
                    </a:lnTo>
                    <a:lnTo>
                      <a:pt x="17" y="1428"/>
                    </a:lnTo>
                    <a:lnTo>
                      <a:pt x="13" y="1431"/>
                    </a:lnTo>
                    <a:lnTo>
                      <a:pt x="9" y="1436"/>
                    </a:lnTo>
                    <a:lnTo>
                      <a:pt x="9" y="1442"/>
                    </a:lnTo>
                    <a:lnTo>
                      <a:pt x="7" y="1446"/>
                    </a:lnTo>
                    <a:lnTo>
                      <a:pt x="2" y="1451"/>
                    </a:lnTo>
                    <a:lnTo>
                      <a:pt x="2" y="1455"/>
                    </a:lnTo>
                    <a:lnTo>
                      <a:pt x="0" y="1460"/>
                    </a:lnTo>
                    <a:lnTo>
                      <a:pt x="94" y="1495"/>
                    </a:lnTo>
                    <a:lnTo>
                      <a:pt x="94" y="1493"/>
                    </a:lnTo>
                    <a:lnTo>
                      <a:pt x="96" y="1490"/>
                    </a:lnTo>
                    <a:lnTo>
                      <a:pt x="98" y="1488"/>
                    </a:lnTo>
                    <a:lnTo>
                      <a:pt x="100" y="1485"/>
                    </a:lnTo>
                    <a:lnTo>
                      <a:pt x="102" y="1482"/>
                    </a:lnTo>
                    <a:lnTo>
                      <a:pt x="102" y="1478"/>
                    </a:lnTo>
                    <a:lnTo>
                      <a:pt x="104" y="1475"/>
                    </a:lnTo>
                    <a:lnTo>
                      <a:pt x="106" y="1472"/>
                    </a:lnTo>
                    <a:lnTo>
                      <a:pt x="108" y="1467"/>
                    </a:lnTo>
                    <a:lnTo>
                      <a:pt x="112" y="1464"/>
                    </a:lnTo>
                    <a:lnTo>
                      <a:pt x="114" y="1457"/>
                    </a:lnTo>
                    <a:lnTo>
                      <a:pt x="116" y="1452"/>
                    </a:lnTo>
                    <a:lnTo>
                      <a:pt x="118" y="1446"/>
                    </a:lnTo>
                    <a:lnTo>
                      <a:pt x="124" y="1441"/>
                    </a:lnTo>
                    <a:lnTo>
                      <a:pt x="126" y="1434"/>
                    </a:lnTo>
                    <a:lnTo>
                      <a:pt x="128" y="1428"/>
                    </a:lnTo>
                    <a:lnTo>
                      <a:pt x="133" y="1419"/>
                    </a:lnTo>
                    <a:lnTo>
                      <a:pt x="137" y="1413"/>
                    </a:lnTo>
                    <a:lnTo>
                      <a:pt x="141" y="1405"/>
                    </a:lnTo>
                    <a:lnTo>
                      <a:pt x="145" y="1398"/>
                    </a:lnTo>
                    <a:lnTo>
                      <a:pt x="149" y="1390"/>
                    </a:lnTo>
                    <a:lnTo>
                      <a:pt x="155" y="1382"/>
                    </a:lnTo>
                    <a:lnTo>
                      <a:pt x="157" y="1373"/>
                    </a:lnTo>
                    <a:lnTo>
                      <a:pt x="161" y="1365"/>
                    </a:lnTo>
                    <a:lnTo>
                      <a:pt x="165" y="1357"/>
                    </a:lnTo>
                    <a:lnTo>
                      <a:pt x="169" y="1347"/>
                    </a:lnTo>
                    <a:lnTo>
                      <a:pt x="175" y="1339"/>
                    </a:lnTo>
                    <a:lnTo>
                      <a:pt x="181" y="1329"/>
                    </a:lnTo>
                    <a:lnTo>
                      <a:pt x="185" y="1321"/>
                    </a:lnTo>
                    <a:lnTo>
                      <a:pt x="189" y="1311"/>
                    </a:lnTo>
                    <a:lnTo>
                      <a:pt x="196" y="1301"/>
                    </a:lnTo>
                    <a:lnTo>
                      <a:pt x="200" y="1291"/>
                    </a:lnTo>
                    <a:lnTo>
                      <a:pt x="206" y="1283"/>
                    </a:lnTo>
                    <a:lnTo>
                      <a:pt x="210" y="1272"/>
                    </a:lnTo>
                    <a:lnTo>
                      <a:pt x="214" y="1263"/>
                    </a:lnTo>
                    <a:lnTo>
                      <a:pt x="218" y="1254"/>
                    </a:lnTo>
                    <a:lnTo>
                      <a:pt x="222" y="1244"/>
                    </a:lnTo>
                    <a:lnTo>
                      <a:pt x="228" y="1234"/>
                    </a:lnTo>
                    <a:lnTo>
                      <a:pt x="234" y="1222"/>
                    </a:lnTo>
                    <a:lnTo>
                      <a:pt x="238" y="1214"/>
                    </a:lnTo>
                    <a:lnTo>
                      <a:pt x="244" y="1203"/>
                    </a:lnTo>
                    <a:lnTo>
                      <a:pt x="248" y="1193"/>
                    </a:lnTo>
                    <a:lnTo>
                      <a:pt x="252" y="1183"/>
                    </a:lnTo>
                    <a:lnTo>
                      <a:pt x="259" y="1173"/>
                    </a:lnTo>
                    <a:lnTo>
                      <a:pt x="263" y="1163"/>
                    </a:lnTo>
                    <a:lnTo>
                      <a:pt x="267" y="1155"/>
                    </a:lnTo>
                    <a:lnTo>
                      <a:pt x="273" y="1144"/>
                    </a:lnTo>
                    <a:lnTo>
                      <a:pt x="279" y="1134"/>
                    </a:lnTo>
                    <a:lnTo>
                      <a:pt x="281" y="1124"/>
                    </a:lnTo>
                    <a:lnTo>
                      <a:pt x="287" y="1116"/>
                    </a:lnTo>
                    <a:lnTo>
                      <a:pt x="291" y="1104"/>
                    </a:lnTo>
                    <a:lnTo>
                      <a:pt x="295" y="1096"/>
                    </a:lnTo>
                    <a:lnTo>
                      <a:pt x="299" y="1088"/>
                    </a:lnTo>
                    <a:lnTo>
                      <a:pt x="303" y="1078"/>
                    </a:lnTo>
                    <a:lnTo>
                      <a:pt x="307" y="1070"/>
                    </a:lnTo>
                    <a:lnTo>
                      <a:pt x="311" y="1062"/>
                    </a:lnTo>
                    <a:lnTo>
                      <a:pt x="315" y="1054"/>
                    </a:lnTo>
                    <a:lnTo>
                      <a:pt x="320" y="1045"/>
                    </a:lnTo>
                    <a:lnTo>
                      <a:pt x="324" y="1035"/>
                    </a:lnTo>
                    <a:lnTo>
                      <a:pt x="328" y="1029"/>
                    </a:lnTo>
                    <a:lnTo>
                      <a:pt x="332" y="1021"/>
                    </a:lnTo>
                    <a:lnTo>
                      <a:pt x="334" y="1014"/>
                    </a:lnTo>
                    <a:lnTo>
                      <a:pt x="336" y="1006"/>
                    </a:lnTo>
                    <a:lnTo>
                      <a:pt x="340" y="998"/>
                    </a:lnTo>
                    <a:lnTo>
                      <a:pt x="342" y="990"/>
                    </a:lnTo>
                    <a:lnTo>
                      <a:pt x="346" y="981"/>
                    </a:lnTo>
                    <a:lnTo>
                      <a:pt x="350" y="973"/>
                    </a:lnTo>
                    <a:lnTo>
                      <a:pt x="354" y="965"/>
                    </a:lnTo>
                    <a:lnTo>
                      <a:pt x="358" y="957"/>
                    </a:lnTo>
                    <a:lnTo>
                      <a:pt x="364" y="947"/>
                    </a:lnTo>
                    <a:lnTo>
                      <a:pt x="368" y="937"/>
                    </a:lnTo>
                    <a:lnTo>
                      <a:pt x="372" y="927"/>
                    </a:lnTo>
                    <a:lnTo>
                      <a:pt x="376" y="917"/>
                    </a:lnTo>
                    <a:lnTo>
                      <a:pt x="383" y="907"/>
                    </a:lnTo>
                    <a:lnTo>
                      <a:pt x="387" y="896"/>
                    </a:lnTo>
                    <a:lnTo>
                      <a:pt x="393" y="886"/>
                    </a:lnTo>
                    <a:lnTo>
                      <a:pt x="397" y="876"/>
                    </a:lnTo>
                    <a:lnTo>
                      <a:pt x="403" y="866"/>
                    </a:lnTo>
                    <a:lnTo>
                      <a:pt x="409" y="855"/>
                    </a:lnTo>
                    <a:lnTo>
                      <a:pt x="413" y="845"/>
                    </a:lnTo>
                    <a:lnTo>
                      <a:pt x="419" y="834"/>
                    </a:lnTo>
                    <a:lnTo>
                      <a:pt x="425" y="822"/>
                    </a:lnTo>
                    <a:lnTo>
                      <a:pt x="429" y="811"/>
                    </a:lnTo>
                    <a:lnTo>
                      <a:pt x="435" y="801"/>
                    </a:lnTo>
                    <a:lnTo>
                      <a:pt x="441" y="788"/>
                    </a:lnTo>
                    <a:lnTo>
                      <a:pt x="450" y="780"/>
                    </a:lnTo>
                    <a:lnTo>
                      <a:pt x="454" y="766"/>
                    </a:lnTo>
                    <a:lnTo>
                      <a:pt x="460" y="755"/>
                    </a:lnTo>
                    <a:lnTo>
                      <a:pt x="466" y="745"/>
                    </a:lnTo>
                    <a:lnTo>
                      <a:pt x="472" y="734"/>
                    </a:lnTo>
                    <a:lnTo>
                      <a:pt x="478" y="722"/>
                    </a:lnTo>
                    <a:lnTo>
                      <a:pt x="484" y="711"/>
                    </a:lnTo>
                    <a:lnTo>
                      <a:pt x="490" y="701"/>
                    </a:lnTo>
                    <a:lnTo>
                      <a:pt x="496" y="689"/>
                    </a:lnTo>
                    <a:lnTo>
                      <a:pt x="502" y="678"/>
                    </a:lnTo>
                    <a:lnTo>
                      <a:pt x="509" y="668"/>
                    </a:lnTo>
                    <a:lnTo>
                      <a:pt x="515" y="656"/>
                    </a:lnTo>
                    <a:lnTo>
                      <a:pt x="521" y="645"/>
                    </a:lnTo>
                    <a:lnTo>
                      <a:pt x="527" y="635"/>
                    </a:lnTo>
                    <a:lnTo>
                      <a:pt x="531" y="624"/>
                    </a:lnTo>
                    <a:lnTo>
                      <a:pt x="537" y="614"/>
                    </a:lnTo>
                    <a:lnTo>
                      <a:pt x="545" y="602"/>
                    </a:lnTo>
                    <a:lnTo>
                      <a:pt x="549" y="594"/>
                    </a:lnTo>
                    <a:lnTo>
                      <a:pt x="555" y="583"/>
                    </a:lnTo>
                    <a:lnTo>
                      <a:pt x="561" y="573"/>
                    </a:lnTo>
                    <a:lnTo>
                      <a:pt x="567" y="565"/>
                    </a:lnTo>
                    <a:lnTo>
                      <a:pt x="572" y="555"/>
                    </a:lnTo>
                    <a:lnTo>
                      <a:pt x="578" y="545"/>
                    </a:lnTo>
                    <a:lnTo>
                      <a:pt x="582" y="537"/>
                    </a:lnTo>
                    <a:lnTo>
                      <a:pt x="588" y="529"/>
                    </a:lnTo>
                    <a:lnTo>
                      <a:pt x="592" y="520"/>
                    </a:lnTo>
                    <a:lnTo>
                      <a:pt x="596" y="510"/>
                    </a:lnTo>
                    <a:lnTo>
                      <a:pt x="602" y="502"/>
                    </a:lnTo>
                    <a:lnTo>
                      <a:pt x="608" y="496"/>
                    </a:lnTo>
                    <a:lnTo>
                      <a:pt x="612" y="488"/>
                    </a:lnTo>
                    <a:lnTo>
                      <a:pt x="616" y="481"/>
                    </a:lnTo>
                    <a:lnTo>
                      <a:pt x="618" y="473"/>
                    </a:lnTo>
                    <a:lnTo>
                      <a:pt x="624" y="468"/>
                    </a:lnTo>
                    <a:lnTo>
                      <a:pt x="626" y="460"/>
                    </a:lnTo>
                    <a:lnTo>
                      <a:pt x="630" y="455"/>
                    </a:lnTo>
                    <a:lnTo>
                      <a:pt x="635" y="450"/>
                    </a:lnTo>
                    <a:lnTo>
                      <a:pt x="637" y="445"/>
                    </a:lnTo>
                    <a:lnTo>
                      <a:pt x="641" y="440"/>
                    </a:lnTo>
                    <a:lnTo>
                      <a:pt x="643" y="435"/>
                    </a:lnTo>
                    <a:lnTo>
                      <a:pt x="647" y="430"/>
                    </a:lnTo>
                    <a:lnTo>
                      <a:pt x="649" y="428"/>
                    </a:lnTo>
                    <a:lnTo>
                      <a:pt x="653" y="424"/>
                    </a:lnTo>
                    <a:lnTo>
                      <a:pt x="653" y="420"/>
                    </a:lnTo>
                    <a:lnTo>
                      <a:pt x="657" y="415"/>
                    </a:lnTo>
                    <a:lnTo>
                      <a:pt x="659" y="412"/>
                    </a:lnTo>
                    <a:lnTo>
                      <a:pt x="663" y="405"/>
                    </a:lnTo>
                    <a:lnTo>
                      <a:pt x="667" y="401"/>
                    </a:lnTo>
                    <a:lnTo>
                      <a:pt x="669" y="394"/>
                    </a:lnTo>
                    <a:lnTo>
                      <a:pt x="673" y="389"/>
                    </a:lnTo>
                    <a:lnTo>
                      <a:pt x="677" y="384"/>
                    </a:lnTo>
                    <a:lnTo>
                      <a:pt x="681" y="376"/>
                    </a:lnTo>
                    <a:lnTo>
                      <a:pt x="683" y="369"/>
                    </a:lnTo>
                    <a:lnTo>
                      <a:pt x="687" y="364"/>
                    </a:lnTo>
                    <a:lnTo>
                      <a:pt x="693" y="356"/>
                    </a:lnTo>
                    <a:lnTo>
                      <a:pt x="698" y="350"/>
                    </a:lnTo>
                    <a:lnTo>
                      <a:pt x="702" y="343"/>
                    </a:lnTo>
                    <a:lnTo>
                      <a:pt x="706" y="335"/>
                    </a:lnTo>
                    <a:lnTo>
                      <a:pt x="712" y="328"/>
                    </a:lnTo>
                    <a:lnTo>
                      <a:pt x="716" y="320"/>
                    </a:lnTo>
                    <a:lnTo>
                      <a:pt x="720" y="312"/>
                    </a:lnTo>
                    <a:lnTo>
                      <a:pt x="724" y="304"/>
                    </a:lnTo>
                    <a:lnTo>
                      <a:pt x="728" y="296"/>
                    </a:lnTo>
                    <a:lnTo>
                      <a:pt x="734" y="287"/>
                    </a:lnTo>
                    <a:lnTo>
                      <a:pt x="738" y="279"/>
                    </a:lnTo>
                    <a:lnTo>
                      <a:pt x="742" y="271"/>
                    </a:lnTo>
                    <a:lnTo>
                      <a:pt x="746" y="263"/>
                    </a:lnTo>
                    <a:lnTo>
                      <a:pt x="752" y="255"/>
                    </a:lnTo>
                    <a:lnTo>
                      <a:pt x="759" y="246"/>
                    </a:lnTo>
                    <a:lnTo>
                      <a:pt x="763" y="237"/>
                    </a:lnTo>
                    <a:lnTo>
                      <a:pt x="767" y="228"/>
                    </a:lnTo>
                    <a:lnTo>
                      <a:pt x="771" y="220"/>
                    </a:lnTo>
                    <a:lnTo>
                      <a:pt x="775" y="212"/>
                    </a:lnTo>
                    <a:lnTo>
                      <a:pt x="781" y="204"/>
                    </a:lnTo>
                    <a:lnTo>
                      <a:pt x="785" y="194"/>
                    </a:lnTo>
                    <a:lnTo>
                      <a:pt x="789" y="186"/>
                    </a:lnTo>
                    <a:lnTo>
                      <a:pt x="793" y="177"/>
                    </a:lnTo>
                    <a:lnTo>
                      <a:pt x="799" y="171"/>
                    </a:lnTo>
                    <a:lnTo>
                      <a:pt x="805" y="161"/>
                    </a:lnTo>
                    <a:lnTo>
                      <a:pt x="807" y="153"/>
                    </a:lnTo>
                    <a:lnTo>
                      <a:pt x="811" y="145"/>
                    </a:lnTo>
                    <a:lnTo>
                      <a:pt x="815" y="140"/>
                    </a:lnTo>
                    <a:lnTo>
                      <a:pt x="819" y="130"/>
                    </a:lnTo>
                    <a:lnTo>
                      <a:pt x="824" y="123"/>
                    </a:lnTo>
                    <a:lnTo>
                      <a:pt x="826" y="115"/>
                    </a:lnTo>
                    <a:lnTo>
                      <a:pt x="832" y="109"/>
                    </a:lnTo>
                    <a:lnTo>
                      <a:pt x="834" y="102"/>
                    </a:lnTo>
                    <a:lnTo>
                      <a:pt x="836" y="95"/>
                    </a:lnTo>
                    <a:lnTo>
                      <a:pt x="842" y="87"/>
                    </a:lnTo>
                    <a:lnTo>
                      <a:pt x="846" y="82"/>
                    </a:lnTo>
                    <a:lnTo>
                      <a:pt x="846" y="76"/>
                    </a:lnTo>
                    <a:lnTo>
                      <a:pt x="850" y="69"/>
                    </a:lnTo>
                    <a:lnTo>
                      <a:pt x="852" y="64"/>
                    </a:lnTo>
                    <a:lnTo>
                      <a:pt x="856" y="61"/>
                    </a:lnTo>
                    <a:lnTo>
                      <a:pt x="856" y="53"/>
                    </a:lnTo>
                    <a:lnTo>
                      <a:pt x="858" y="49"/>
                    </a:lnTo>
                    <a:lnTo>
                      <a:pt x="860" y="45"/>
                    </a:lnTo>
                    <a:lnTo>
                      <a:pt x="862" y="41"/>
                    </a:lnTo>
                    <a:lnTo>
                      <a:pt x="862" y="38"/>
                    </a:lnTo>
                    <a:lnTo>
                      <a:pt x="864" y="35"/>
                    </a:lnTo>
                    <a:lnTo>
                      <a:pt x="866" y="31"/>
                    </a:lnTo>
                    <a:lnTo>
                      <a:pt x="866" y="30"/>
                    </a:lnTo>
                    <a:lnTo>
                      <a:pt x="866" y="27"/>
                    </a:lnTo>
                    <a:lnTo>
                      <a:pt x="866" y="23"/>
                    </a:lnTo>
                    <a:lnTo>
                      <a:pt x="864" y="20"/>
                    </a:lnTo>
                    <a:lnTo>
                      <a:pt x="860" y="18"/>
                    </a:lnTo>
                    <a:lnTo>
                      <a:pt x="854" y="15"/>
                    </a:lnTo>
                    <a:lnTo>
                      <a:pt x="848" y="12"/>
                    </a:lnTo>
                    <a:lnTo>
                      <a:pt x="840" y="10"/>
                    </a:lnTo>
                    <a:lnTo>
                      <a:pt x="832" y="8"/>
                    </a:lnTo>
                    <a:lnTo>
                      <a:pt x="830" y="8"/>
                    </a:lnTo>
                    <a:lnTo>
                      <a:pt x="826" y="8"/>
                    </a:lnTo>
                    <a:lnTo>
                      <a:pt x="822" y="7"/>
                    </a:lnTo>
                    <a:lnTo>
                      <a:pt x="817" y="7"/>
                    </a:lnTo>
                    <a:lnTo>
                      <a:pt x="813" y="5"/>
                    </a:lnTo>
                    <a:lnTo>
                      <a:pt x="809" y="4"/>
                    </a:lnTo>
                    <a:lnTo>
                      <a:pt x="805" y="4"/>
                    </a:lnTo>
                    <a:lnTo>
                      <a:pt x="803" y="4"/>
                    </a:lnTo>
                    <a:lnTo>
                      <a:pt x="795" y="2"/>
                    </a:lnTo>
                    <a:lnTo>
                      <a:pt x="789" y="2"/>
                    </a:lnTo>
                    <a:lnTo>
                      <a:pt x="783" y="0"/>
                    </a:lnTo>
                    <a:lnTo>
                      <a:pt x="781" y="0"/>
                    </a:lnTo>
                    <a:lnTo>
                      <a:pt x="777" y="0"/>
                    </a:lnTo>
                    <a:lnTo>
                      <a:pt x="740" y="0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auto">
              <a:xfrm>
                <a:off x="459" y="2647"/>
                <a:ext cx="1248" cy="483"/>
              </a:xfrm>
              <a:custGeom>
                <a:avLst/>
                <a:gdLst/>
                <a:ahLst/>
                <a:cxnLst>
                  <a:cxn ang="0">
                    <a:pos x="1214" y="228"/>
                  </a:cxn>
                  <a:cxn ang="0">
                    <a:pos x="1137" y="210"/>
                  </a:cxn>
                  <a:cxn ang="0">
                    <a:pos x="1031" y="184"/>
                  </a:cxn>
                  <a:cxn ang="0">
                    <a:pos x="903" y="156"/>
                  </a:cxn>
                  <a:cxn ang="0">
                    <a:pos x="767" y="125"/>
                  </a:cxn>
                  <a:cxn ang="0">
                    <a:pos x="637" y="96"/>
                  </a:cxn>
                  <a:cxn ang="0">
                    <a:pos x="525" y="73"/>
                  </a:cxn>
                  <a:cxn ang="0">
                    <a:pos x="431" y="53"/>
                  </a:cxn>
                  <a:cxn ang="0">
                    <a:pos x="352" y="35"/>
                  </a:cxn>
                  <a:cxn ang="0">
                    <a:pos x="285" y="18"/>
                  </a:cxn>
                  <a:cxn ang="0">
                    <a:pos x="226" y="7"/>
                  </a:cxn>
                  <a:cxn ang="0">
                    <a:pos x="173" y="0"/>
                  </a:cxn>
                  <a:cxn ang="0">
                    <a:pos x="124" y="0"/>
                  </a:cxn>
                  <a:cxn ang="0">
                    <a:pos x="74" y="10"/>
                  </a:cxn>
                  <a:cxn ang="0">
                    <a:pos x="31" y="27"/>
                  </a:cxn>
                  <a:cxn ang="0">
                    <a:pos x="0" y="69"/>
                  </a:cxn>
                  <a:cxn ang="0">
                    <a:pos x="23" y="119"/>
                  </a:cxn>
                  <a:cxn ang="0">
                    <a:pos x="70" y="155"/>
                  </a:cxn>
                  <a:cxn ang="0">
                    <a:pos x="114" y="173"/>
                  </a:cxn>
                  <a:cxn ang="0">
                    <a:pos x="189" y="202"/>
                  </a:cxn>
                  <a:cxn ang="0">
                    <a:pos x="289" y="237"/>
                  </a:cxn>
                  <a:cxn ang="0">
                    <a:pos x="403" y="278"/>
                  </a:cxn>
                  <a:cxn ang="0">
                    <a:pos x="517" y="319"/>
                  </a:cxn>
                  <a:cxn ang="0">
                    <a:pos x="618" y="356"/>
                  </a:cxn>
                  <a:cxn ang="0">
                    <a:pos x="698" y="386"/>
                  </a:cxn>
                  <a:cxn ang="0">
                    <a:pos x="757" y="409"/>
                  </a:cxn>
                  <a:cxn ang="0">
                    <a:pos x="828" y="429"/>
                  </a:cxn>
                  <a:cxn ang="0">
                    <a:pos x="901" y="445"/>
                  </a:cxn>
                  <a:cxn ang="0">
                    <a:pos x="972" y="458"/>
                  </a:cxn>
                  <a:cxn ang="0">
                    <a:pos x="1035" y="470"/>
                  </a:cxn>
                  <a:cxn ang="0">
                    <a:pos x="1084" y="478"/>
                  </a:cxn>
                  <a:cxn ang="0">
                    <a:pos x="1118" y="409"/>
                  </a:cxn>
                  <a:cxn ang="0">
                    <a:pos x="1072" y="397"/>
                  </a:cxn>
                  <a:cxn ang="0">
                    <a:pos x="1002" y="381"/>
                  </a:cxn>
                  <a:cxn ang="0">
                    <a:pos x="917" y="360"/>
                  </a:cxn>
                  <a:cxn ang="0">
                    <a:pos x="826" y="338"/>
                  </a:cxn>
                  <a:cxn ang="0">
                    <a:pos x="732" y="315"/>
                  </a:cxn>
                  <a:cxn ang="0">
                    <a:pos x="653" y="296"/>
                  </a:cxn>
                  <a:cxn ang="0">
                    <a:pos x="584" y="276"/>
                  </a:cxn>
                  <a:cxn ang="0">
                    <a:pos x="498" y="255"/>
                  </a:cxn>
                  <a:cxn ang="0">
                    <a:pos x="403" y="232"/>
                  </a:cxn>
                  <a:cxn ang="0">
                    <a:pos x="305" y="207"/>
                  </a:cxn>
                  <a:cxn ang="0">
                    <a:pos x="214" y="183"/>
                  </a:cxn>
                  <a:cxn ang="0">
                    <a:pos x="137" y="161"/>
                  </a:cxn>
                  <a:cxn ang="0">
                    <a:pos x="86" y="140"/>
                  </a:cxn>
                  <a:cxn ang="0">
                    <a:pos x="51" y="107"/>
                  </a:cxn>
                  <a:cxn ang="0">
                    <a:pos x="37" y="68"/>
                  </a:cxn>
                  <a:cxn ang="0">
                    <a:pos x="65" y="38"/>
                  </a:cxn>
                  <a:cxn ang="0">
                    <a:pos x="114" y="27"/>
                  </a:cxn>
                  <a:cxn ang="0">
                    <a:pos x="177" y="27"/>
                  </a:cxn>
                  <a:cxn ang="0">
                    <a:pos x="250" y="33"/>
                  </a:cxn>
                  <a:cxn ang="0">
                    <a:pos x="324" y="48"/>
                  </a:cxn>
                  <a:cxn ang="0">
                    <a:pos x="401" y="69"/>
                  </a:cxn>
                  <a:cxn ang="0">
                    <a:pos x="474" y="92"/>
                  </a:cxn>
                  <a:cxn ang="0">
                    <a:pos x="541" y="117"/>
                  </a:cxn>
                  <a:cxn ang="0">
                    <a:pos x="600" y="142"/>
                  </a:cxn>
                  <a:cxn ang="0">
                    <a:pos x="651" y="161"/>
                  </a:cxn>
                  <a:cxn ang="0">
                    <a:pos x="724" y="184"/>
                  </a:cxn>
                  <a:cxn ang="0">
                    <a:pos x="826" y="214"/>
                  </a:cxn>
                  <a:cxn ang="0">
                    <a:pos x="931" y="245"/>
                  </a:cxn>
                  <a:cxn ang="0">
                    <a:pos x="1039" y="273"/>
                  </a:cxn>
                  <a:cxn ang="0">
                    <a:pos x="1126" y="297"/>
                  </a:cxn>
                  <a:cxn ang="0">
                    <a:pos x="1183" y="310"/>
                  </a:cxn>
                </a:cxnLst>
                <a:rect l="0" t="0" r="r" b="b"/>
                <a:pathLst>
                  <a:path w="1248" h="483">
                    <a:moveTo>
                      <a:pt x="1248" y="237"/>
                    </a:moveTo>
                    <a:lnTo>
                      <a:pt x="1244" y="237"/>
                    </a:lnTo>
                    <a:lnTo>
                      <a:pt x="1242" y="237"/>
                    </a:lnTo>
                    <a:lnTo>
                      <a:pt x="1238" y="235"/>
                    </a:lnTo>
                    <a:lnTo>
                      <a:pt x="1234" y="233"/>
                    </a:lnTo>
                    <a:lnTo>
                      <a:pt x="1230" y="232"/>
                    </a:lnTo>
                    <a:lnTo>
                      <a:pt x="1226" y="232"/>
                    </a:lnTo>
                    <a:lnTo>
                      <a:pt x="1220" y="230"/>
                    </a:lnTo>
                    <a:lnTo>
                      <a:pt x="1214" y="228"/>
                    </a:lnTo>
                    <a:lnTo>
                      <a:pt x="1208" y="227"/>
                    </a:lnTo>
                    <a:lnTo>
                      <a:pt x="1200" y="225"/>
                    </a:lnTo>
                    <a:lnTo>
                      <a:pt x="1191" y="222"/>
                    </a:lnTo>
                    <a:lnTo>
                      <a:pt x="1185" y="220"/>
                    </a:lnTo>
                    <a:lnTo>
                      <a:pt x="1175" y="219"/>
                    </a:lnTo>
                    <a:lnTo>
                      <a:pt x="1169" y="217"/>
                    </a:lnTo>
                    <a:lnTo>
                      <a:pt x="1157" y="214"/>
                    </a:lnTo>
                    <a:lnTo>
                      <a:pt x="1147" y="212"/>
                    </a:lnTo>
                    <a:lnTo>
                      <a:pt x="1137" y="210"/>
                    </a:lnTo>
                    <a:lnTo>
                      <a:pt x="1128" y="207"/>
                    </a:lnTo>
                    <a:lnTo>
                      <a:pt x="1116" y="204"/>
                    </a:lnTo>
                    <a:lnTo>
                      <a:pt x="1104" y="202"/>
                    </a:lnTo>
                    <a:lnTo>
                      <a:pt x="1092" y="199"/>
                    </a:lnTo>
                    <a:lnTo>
                      <a:pt x="1082" y="197"/>
                    </a:lnTo>
                    <a:lnTo>
                      <a:pt x="1067" y="194"/>
                    </a:lnTo>
                    <a:lnTo>
                      <a:pt x="1055" y="191"/>
                    </a:lnTo>
                    <a:lnTo>
                      <a:pt x="1043" y="187"/>
                    </a:lnTo>
                    <a:lnTo>
                      <a:pt x="1031" y="184"/>
                    </a:lnTo>
                    <a:lnTo>
                      <a:pt x="1017" y="181"/>
                    </a:lnTo>
                    <a:lnTo>
                      <a:pt x="1002" y="179"/>
                    </a:lnTo>
                    <a:lnTo>
                      <a:pt x="990" y="176"/>
                    </a:lnTo>
                    <a:lnTo>
                      <a:pt x="976" y="173"/>
                    </a:lnTo>
                    <a:lnTo>
                      <a:pt x="962" y="169"/>
                    </a:lnTo>
                    <a:lnTo>
                      <a:pt x="946" y="166"/>
                    </a:lnTo>
                    <a:lnTo>
                      <a:pt x="931" y="163"/>
                    </a:lnTo>
                    <a:lnTo>
                      <a:pt x="917" y="160"/>
                    </a:lnTo>
                    <a:lnTo>
                      <a:pt x="903" y="156"/>
                    </a:lnTo>
                    <a:lnTo>
                      <a:pt x="887" y="151"/>
                    </a:lnTo>
                    <a:lnTo>
                      <a:pt x="872" y="148"/>
                    </a:lnTo>
                    <a:lnTo>
                      <a:pt x="860" y="145"/>
                    </a:lnTo>
                    <a:lnTo>
                      <a:pt x="842" y="142"/>
                    </a:lnTo>
                    <a:lnTo>
                      <a:pt x="828" y="138"/>
                    </a:lnTo>
                    <a:lnTo>
                      <a:pt x="811" y="135"/>
                    </a:lnTo>
                    <a:lnTo>
                      <a:pt x="797" y="132"/>
                    </a:lnTo>
                    <a:lnTo>
                      <a:pt x="783" y="128"/>
                    </a:lnTo>
                    <a:lnTo>
                      <a:pt x="767" y="125"/>
                    </a:lnTo>
                    <a:lnTo>
                      <a:pt x="752" y="122"/>
                    </a:lnTo>
                    <a:lnTo>
                      <a:pt x="738" y="119"/>
                    </a:lnTo>
                    <a:lnTo>
                      <a:pt x="724" y="114"/>
                    </a:lnTo>
                    <a:lnTo>
                      <a:pt x="708" y="112"/>
                    </a:lnTo>
                    <a:lnTo>
                      <a:pt x="694" y="109"/>
                    </a:lnTo>
                    <a:lnTo>
                      <a:pt x="679" y="105"/>
                    </a:lnTo>
                    <a:lnTo>
                      <a:pt x="665" y="101"/>
                    </a:lnTo>
                    <a:lnTo>
                      <a:pt x="651" y="99"/>
                    </a:lnTo>
                    <a:lnTo>
                      <a:pt x="637" y="96"/>
                    </a:lnTo>
                    <a:lnTo>
                      <a:pt x="624" y="92"/>
                    </a:lnTo>
                    <a:lnTo>
                      <a:pt x="612" y="91"/>
                    </a:lnTo>
                    <a:lnTo>
                      <a:pt x="598" y="89"/>
                    </a:lnTo>
                    <a:lnTo>
                      <a:pt x="584" y="84"/>
                    </a:lnTo>
                    <a:lnTo>
                      <a:pt x="572" y="81"/>
                    </a:lnTo>
                    <a:lnTo>
                      <a:pt x="559" y="79"/>
                    </a:lnTo>
                    <a:lnTo>
                      <a:pt x="547" y="78"/>
                    </a:lnTo>
                    <a:lnTo>
                      <a:pt x="535" y="74"/>
                    </a:lnTo>
                    <a:lnTo>
                      <a:pt x="525" y="73"/>
                    </a:lnTo>
                    <a:lnTo>
                      <a:pt x="515" y="69"/>
                    </a:lnTo>
                    <a:lnTo>
                      <a:pt x="502" y="68"/>
                    </a:lnTo>
                    <a:lnTo>
                      <a:pt x="492" y="66"/>
                    </a:lnTo>
                    <a:lnTo>
                      <a:pt x="482" y="64"/>
                    </a:lnTo>
                    <a:lnTo>
                      <a:pt x="470" y="61"/>
                    </a:lnTo>
                    <a:lnTo>
                      <a:pt x="460" y="59"/>
                    </a:lnTo>
                    <a:lnTo>
                      <a:pt x="450" y="58"/>
                    </a:lnTo>
                    <a:lnTo>
                      <a:pt x="441" y="56"/>
                    </a:lnTo>
                    <a:lnTo>
                      <a:pt x="431" y="53"/>
                    </a:lnTo>
                    <a:lnTo>
                      <a:pt x="421" y="51"/>
                    </a:lnTo>
                    <a:lnTo>
                      <a:pt x="413" y="48"/>
                    </a:lnTo>
                    <a:lnTo>
                      <a:pt x="403" y="46"/>
                    </a:lnTo>
                    <a:lnTo>
                      <a:pt x="395" y="45"/>
                    </a:lnTo>
                    <a:lnTo>
                      <a:pt x="387" y="41"/>
                    </a:lnTo>
                    <a:lnTo>
                      <a:pt x="376" y="40"/>
                    </a:lnTo>
                    <a:lnTo>
                      <a:pt x="368" y="38"/>
                    </a:lnTo>
                    <a:lnTo>
                      <a:pt x="362" y="37"/>
                    </a:lnTo>
                    <a:lnTo>
                      <a:pt x="352" y="35"/>
                    </a:lnTo>
                    <a:lnTo>
                      <a:pt x="346" y="32"/>
                    </a:lnTo>
                    <a:lnTo>
                      <a:pt x="336" y="32"/>
                    </a:lnTo>
                    <a:lnTo>
                      <a:pt x="328" y="28"/>
                    </a:lnTo>
                    <a:lnTo>
                      <a:pt x="322" y="27"/>
                    </a:lnTo>
                    <a:lnTo>
                      <a:pt x="313" y="25"/>
                    </a:lnTo>
                    <a:lnTo>
                      <a:pt x="307" y="23"/>
                    </a:lnTo>
                    <a:lnTo>
                      <a:pt x="299" y="23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9" y="18"/>
                    </a:lnTo>
                    <a:lnTo>
                      <a:pt x="271" y="15"/>
                    </a:lnTo>
                    <a:lnTo>
                      <a:pt x="265" y="15"/>
                    </a:lnTo>
                    <a:lnTo>
                      <a:pt x="261" y="15"/>
                    </a:lnTo>
                    <a:lnTo>
                      <a:pt x="254" y="12"/>
                    </a:lnTo>
                    <a:lnTo>
                      <a:pt x="246" y="10"/>
                    </a:lnTo>
                    <a:lnTo>
                      <a:pt x="240" y="9"/>
                    </a:lnTo>
                    <a:lnTo>
                      <a:pt x="234" y="7"/>
                    </a:lnTo>
                    <a:lnTo>
                      <a:pt x="226" y="7"/>
                    </a:lnTo>
                    <a:lnTo>
                      <a:pt x="220" y="5"/>
                    </a:lnTo>
                    <a:lnTo>
                      <a:pt x="214" y="5"/>
                    </a:lnTo>
                    <a:lnTo>
                      <a:pt x="210" y="4"/>
                    </a:lnTo>
                    <a:lnTo>
                      <a:pt x="204" y="4"/>
                    </a:lnTo>
                    <a:lnTo>
                      <a:pt x="198" y="4"/>
                    </a:lnTo>
                    <a:lnTo>
                      <a:pt x="191" y="2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7" y="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2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6" y="4"/>
                    </a:lnTo>
                    <a:lnTo>
                      <a:pt x="92" y="5"/>
                    </a:lnTo>
                    <a:lnTo>
                      <a:pt x="86" y="7"/>
                    </a:lnTo>
                    <a:lnTo>
                      <a:pt x="80" y="7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3" y="12"/>
                    </a:lnTo>
                    <a:lnTo>
                      <a:pt x="57" y="15"/>
                    </a:lnTo>
                    <a:lnTo>
                      <a:pt x="51" y="17"/>
                    </a:lnTo>
                    <a:lnTo>
                      <a:pt x="47" y="18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5" y="23"/>
                    </a:lnTo>
                    <a:lnTo>
                      <a:pt x="31" y="27"/>
                    </a:lnTo>
                    <a:lnTo>
                      <a:pt x="23" y="30"/>
                    </a:lnTo>
                    <a:lnTo>
                      <a:pt x="17" y="35"/>
                    </a:lnTo>
                    <a:lnTo>
                      <a:pt x="13" y="38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5" y="87"/>
                    </a:lnTo>
                    <a:lnTo>
                      <a:pt x="7" y="92"/>
                    </a:lnTo>
                    <a:lnTo>
                      <a:pt x="9" y="97"/>
                    </a:lnTo>
                    <a:lnTo>
                      <a:pt x="11" y="102"/>
                    </a:lnTo>
                    <a:lnTo>
                      <a:pt x="15" y="109"/>
                    </a:lnTo>
                    <a:lnTo>
                      <a:pt x="17" y="114"/>
                    </a:lnTo>
                    <a:lnTo>
                      <a:pt x="23" y="119"/>
                    </a:lnTo>
                    <a:lnTo>
                      <a:pt x="27" y="123"/>
                    </a:lnTo>
                    <a:lnTo>
                      <a:pt x="33" y="128"/>
                    </a:lnTo>
                    <a:lnTo>
                      <a:pt x="37" y="133"/>
                    </a:lnTo>
                    <a:lnTo>
                      <a:pt x="41" y="137"/>
                    </a:lnTo>
                    <a:lnTo>
                      <a:pt x="47" y="142"/>
                    </a:lnTo>
                    <a:lnTo>
                      <a:pt x="53" y="145"/>
                    </a:lnTo>
                    <a:lnTo>
                      <a:pt x="57" y="148"/>
                    </a:lnTo>
                    <a:lnTo>
                      <a:pt x="63" y="151"/>
                    </a:lnTo>
                    <a:lnTo>
                      <a:pt x="70" y="155"/>
                    </a:lnTo>
                    <a:lnTo>
                      <a:pt x="78" y="158"/>
                    </a:lnTo>
                    <a:lnTo>
                      <a:pt x="80" y="160"/>
                    </a:lnTo>
                    <a:lnTo>
                      <a:pt x="82" y="161"/>
                    </a:lnTo>
                    <a:lnTo>
                      <a:pt x="88" y="163"/>
                    </a:lnTo>
                    <a:lnTo>
                      <a:pt x="92" y="164"/>
                    </a:lnTo>
                    <a:lnTo>
                      <a:pt x="94" y="166"/>
                    </a:lnTo>
                    <a:lnTo>
                      <a:pt x="102" y="168"/>
                    </a:lnTo>
                    <a:lnTo>
                      <a:pt x="106" y="171"/>
                    </a:lnTo>
                    <a:lnTo>
                      <a:pt x="114" y="173"/>
                    </a:lnTo>
                    <a:lnTo>
                      <a:pt x="120" y="176"/>
                    </a:lnTo>
                    <a:lnTo>
                      <a:pt x="128" y="179"/>
                    </a:lnTo>
                    <a:lnTo>
                      <a:pt x="135" y="179"/>
                    </a:lnTo>
                    <a:lnTo>
                      <a:pt x="145" y="184"/>
                    </a:lnTo>
                    <a:lnTo>
                      <a:pt x="153" y="187"/>
                    </a:lnTo>
                    <a:lnTo>
                      <a:pt x="159" y="191"/>
                    </a:lnTo>
                    <a:lnTo>
                      <a:pt x="171" y="194"/>
                    </a:lnTo>
                    <a:lnTo>
                      <a:pt x="179" y="199"/>
                    </a:lnTo>
                    <a:lnTo>
                      <a:pt x="189" y="202"/>
                    </a:lnTo>
                    <a:lnTo>
                      <a:pt x="200" y="204"/>
                    </a:lnTo>
                    <a:lnTo>
                      <a:pt x="210" y="207"/>
                    </a:lnTo>
                    <a:lnTo>
                      <a:pt x="220" y="212"/>
                    </a:lnTo>
                    <a:lnTo>
                      <a:pt x="230" y="217"/>
                    </a:lnTo>
                    <a:lnTo>
                      <a:pt x="242" y="220"/>
                    </a:lnTo>
                    <a:lnTo>
                      <a:pt x="254" y="225"/>
                    </a:lnTo>
                    <a:lnTo>
                      <a:pt x="267" y="228"/>
                    </a:lnTo>
                    <a:lnTo>
                      <a:pt x="277" y="233"/>
                    </a:lnTo>
                    <a:lnTo>
                      <a:pt x="289" y="237"/>
                    </a:lnTo>
                    <a:lnTo>
                      <a:pt x="301" y="242"/>
                    </a:lnTo>
                    <a:lnTo>
                      <a:pt x="315" y="247"/>
                    </a:lnTo>
                    <a:lnTo>
                      <a:pt x="328" y="250"/>
                    </a:lnTo>
                    <a:lnTo>
                      <a:pt x="340" y="255"/>
                    </a:lnTo>
                    <a:lnTo>
                      <a:pt x="352" y="261"/>
                    </a:lnTo>
                    <a:lnTo>
                      <a:pt x="364" y="265"/>
                    </a:lnTo>
                    <a:lnTo>
                      <a:pt x="376" y="269"/>
                    </a:lnTo>
                    <a:lnTo>
                      <a:pt x="391" y="273"/>
                    </a:lnTo>
                    <a:lnTo>
                      <a:pt x="403" y="278"/>
                    </a:lnTo>
                    <a:lnTo>
                      <a:pt x="415" y="283"/>
                    </a:lnTo>
                    <a:lnTo>
                      <a:pt x="427" y="286"/>
                    </a:lnTo>
                    <a:lnTo>
                      <a:pt x="441" y="291"/>
                    </a:lnTo>
                    <a:lnTo>
                      <a:pt x="454" y="297"/>
                    </a:lnTo>
                    <a:lnTo>
                      <a:pt x="468" y="302"/>
                    </a:lnTo>
                    <a:lnTo>
                      <a:pt x="478" y="306"/>
                    </a:lnTo>
                    <a:lnTo>
                      <a:pt x="490" y="310"/>
                    </a:lnTo>
                    <a:lnTo>
                      <a:pt x="502" y="315"/>
                    </a:lnTo>
                    <a:lnTo>
                      <a:pt x="517" y="319"/>
                    </a:lnTo>
                    <a:lnTo>
                      <a:pt x="527" y="324"/>
                    </a:lnTo>
                    <a:lnTo>
                      <a:pt x="539" y="327"/>
                    </a:lnTo>
                    <a:lnTo>
                      <a:pt x="551" y="333"/>
                    </a:lnTo>
                    <a:lnTo>
                      <a:pt x="563" y="337"/>
                    </a:lnTo>
                    <a:lnTo>
                      <a:pt x="576" y="340"/>
                    </a:lnTo>
                    <a:lnTo>
                      <a:pt x="586" y="345"/>
                    </a:lnTo>
                    <a:lnTo>
                      <a:pt x="596" y="348"/>
                    </a:lnTo>
                    <a:lnTo>
                      <a:pt x="608" y="352"/>
                    </a:lnTo>
                    <a:lnTo>
                      <a:pt x="618" y="356"/>
                    </a:lnTo>
                    <a:lnTo>
                      <a:pt x="626" y="360"/>
                    </a:lnTo>
                    <a:lnTo>
                      <a:pt x="639" y="365"/>
                    </a:lnTo>
                    <a:lnTo>
                      <a:pt x="647" y="368"/>
                    </a:lnTo>
                    <a:lnTo>
                      <a:pt x="657" y="371"/>
                    </a:lnTo>
                    <a:lnTo>
                      <a:pt x="665" y="374"/>
                    </a:lnTo>
                    <a:lnTo>
                      <a:pt x="673" y="378"/>
                    </a:lnTo>
                    <a:lnTo>
                      <a:pt x="681" y="379"/>
                    </a:lnTo>
                    <a:lnTo>
                      <a:pt x="689" y="384"/>
                    </a:lnTo>
                    <a:lnTo>
                      <a:pt x="698" y="386"/>
                    </a:lnTo>
                    <a:lnTo>
                      <a:pt x="704" y="389"/>
                    </a:lnTo>
                    <a:lnTo>
                      <a:pt x="712" y="393"/>
                    </a:lnTo>
                    <a:lnTo>
                      <a:pt x="716" y="393"/>
                    </a:lnTo>
                    <a:lnTo>
                      <a:pt x="724" y="397"/>
                    </a:lnTo>
                    <a:lnTo>
                      <a:pt x="730" y="397"/>
                    </a:lnTo>
                    <a:lnTo>
                      <a:pt x="736" y="402"/>
                    </a:lnTo>
                    <a:lnTo>
                      <a:pt x="742" y="404"/>
                    </a:lnTo>
                    <a:lnTo>
                      <a:pt x="750" y="406"/>
                    </a:lnTo>
                    <a:lnTo>
                      <a:pt x="757" y="409"/>
                    </a:lnTo>
                    <a:lnTo>
                      <a:pt x="765" y="412"/>
                    </a:lnTo>
                    <a:lnTo>
                      <a:pt x="773" y="412"/>
                    </a:lnTo>
                    <a:lnTo>
                      <a:pt x="779" y="415"/>
                    </a:lnTo>
                    <a:lnTo>
                      <a:pt x="787" y="417"/>
                    </a:lnTo>
                    <a:lnTo>
                      <a:pt x="795" y="420"/>
                    </a:lnTo>
                    <a:lnTo>
                      <a:pt x="803" y="422"/>
                    </a:lnTo>
                    <a:lnTo>
                      <a:pt x="811" y="424"/>
                    </a:lnTo>
                    <a:lnTo>
                      <a:pt x="820" y="425"/>
                    </a:lnTo>
                    <a:lnTo>
                      <a:pt x="828" y="429"/>
                    </a:lnTo>
                    <a:lnTo>
                      <a:pt x="836" y="430"/>
                    </a:lnTo>
                    <a:lnTo>
                      <a:pt x="844" y="432"/>
                    </a:lnTo>
                    <a:lnTo>
                      <a:pt x="850" y="434"/>
                    </a:lnTo>
                    <a:lnTo>
                      <a:pt x="860" y="437"/>
                    </a:lnTo>
                    <a:lnTo>
                      <a:pt x="868" y="437"/>
                    </a:lnTo>
                    <a:lnTo>
                      <a:pt x="876" y="440"/>
                    </a:lnTo>
                    <a:lnTo>
                      <a:pt x="885" y="442"/>
                    </a:lnTo>
                    <a:lnTo>
                      <a:pt x="893" y="443"/>
                    </a:lnTo>
                    <a:lnTo>
                      <a:pt x="901" y="445"/>
                    </a:lnTo>
                    <a:lnTo>
                      <a:pt x="911" y="447"/>
                    </a:lnTo>
                    <a:lnTo>
                      <a:pt x="917" y="448"/>
                    </a:lnTo>
                    <a:lnTo>
                      <a:pt x="927" y="450"/>
                    </a:lnTo>
                    <a:lnTo>
                      <a:pt x="933" y="452"/>
                    </a:lnTo>
                    <a:lnTo>
                      <a:pt x="941" y="455"/>
                    </a:lnTo>
                    <a:lnTo>
                      <a:pt x="952" y="455"/>
                    </a:lnTo>
                    <a:lnTo>
                      <a:pt x="958" y="458"/>
                    </a:lnTo>
                    <a:lnTo>
                      <a:pt x="966" y="458"/>
                    </a:lnTo>
                    <a:lnTo>
                      <a:pt x="972" y="458"/>
                    </a:lnTo>
                    <a:lnTo>
                      <a:pt x="980" y="460"/>
                    </a:lnTo>
                    <a:lnTo>
                      <a:pt x="988" y="463"/>
                    </a:lnTo>
                    <a:lnTo>
                      <a:pt x="996" y="463"/>
                    </a:lnTo>
                    <a:lnTo>
                      <a:pt x="1002" y="465"/>
                    </a:lnTo>
                    <a:lnTo>
                      <a:pt x="1009" y="466"/>
                    </a:lnTo>
                    <a:lnTo>
                      <a:pt x="1017" y="466"/>
                    </a:lnTo>
                    <a:lnTo>
                      <a:pt x="1023" y="468"/>
                    </a:lnTo>
                    <a:lnTo>
                      <a:pt x="1029" y="470"/>
                    </a:lnTo>
                    <a:lnTo>
                      <a:pt x="1035" y="470"/>
                    </a:lnTo>
                    <a:lnTo>
                      <a:pt x="1043" y="473"/>
                    </a:lnTo>
                    <a:lnTo>
                      <a:pt x="1049" y="473"/>
                    </a:lnTo>
                    <a:lnTo>
                      <a:pt x="1053" y="475"/>
                    </a:lnTo>
                    <a:lnTo>
                      <a:pt x="1059" y="475"/>
                    </a:lnTo>
                    <a:lnTo>
                      <a:pt x="1063" y="476"/>
                    </a:lnTo>
                    <a:lnTo>
                      <a:pt x="1070" y="476"/>
                    </a:lnTo>
                    <a:lnTo>
                      <a:pt x="1074" y="478"/>
                    </a:lnTo>
                    <a:lnTo>
                      <a:pt x="1078" y="478"/>
                    </a:lnTo>
                    <a:lnTo>
                      <a:pt x="1084" y="478"/>
                    </a:lnTo>
                    <a:lnTo>
                      <a:pt x="1090" y="479"/>
                    </a:lnTo>
                    <a:lnTo>
                      <a:pt x="1098" y="481"/>
                    </a:lnTo>
                    <a:lnTo>
                      <a:pt x="1102" y="481"/>
                    </a:lnTo>
                    <a:lnTo>
                      <a:pt x="1104" y="483"/>
                    </a:lnTo>
                    <a:lnTo>
                      <a:pt x="1108" y="483"/>
                    </a:lnTo>
                    <a:lnTo>
                      <a:pt x="1110" y="483"/>
                    </a:lnTo>
                    <a:lnTo>
                      <a:pt x="1124" y="411"/>
                    </a:lnTo>
                    <a:lnTo>
                      <a:pt x="1122" y="409"/>
                    </a:lnTo>
                    <a:lnTo>
                      <a:pt x="1118" y="409"/>
                    </a:lnTo>
                    <a:lnTo>
                      <a:pt x="1114" y="407"/>
                    </a:lnTo>
                    <a:lnTo>
                      <a:pt x="1108" y="406"/>
                    </a:lnTo>
                    <a:lnTo>
                      <a:pt x="1104" y="404"/>
                    </a:lnTo>
                    <a:lnTo>
                      <a:pt x="1100" y="404"/>
                    </a:lnTo>
                    <a:lnTo>
                      <a:pt x="1094" y="404"/>
                    </a:lnTo>
                    <a:lnTo>
                      <a:pt x="1090" y="402"/>
                    </a:lnTo>
                    <a:lnTo>
                      <a:pt x="1084" y="401"/>
                    </a:lnTo>
                    <a:lnTo>
                      <a:pt x="1078" y="397"/>
                    </a:lnTo>
                    <a:lnTo>
                      <a:pt x="1072" y="397"/>
                    </a:lnTo>
                    <a:lnTo>
                      <a:pt x="1065" y="396"/>
                    </a:lnTo>
                    <a:lnTo>
                      <a:pt x="1059" y="394"/>
                    </a:lnTo>
                    <a:lnTo>
                      <a:pt x="1051" y="393"/>
                    </a:lnTo>
                    <a:lnTo>
                      <a:pt x="1043" y="391"/>
                    </a:lnTo>
                    <a:lnTo>
                      <a:pt x="1037" y="389"/>
                    </a:lnTo>
                    <a:lnTo>
                      <a:pt x="1029" y="388"/>
                    </a:lnTo>
                    <a:lnTo>
                      <a:pt x="1019" y="384"/>
                    </a:lnTo>
                    <a:lnTo>
                      <a:pt x="1011" y="384"/>
                    </a:lnTo>
                    <a:lnTo>
                      <a:pt x="1002" y="381"/>
                    </a:lnTo>
                    <a:lnTo>
                      <a:pt x="994" y="379"/>
                    </a:lnTo>
                    <a:lnTo>
                      <a:pt x="984" y="378"/>
                    </a:lnTo>
                    <a:lnTo>
                      <a:pt x="976" y="376"/>
                    </a:lnTo>
                    <a:lnTo>
                      <a:pt x="968" y="373"/>
                    </a:lnTo>
                    <a:lnTo>
                      <a:pt x="958" y="371"/>
                    </a:lnTo>
                    <a:lnTo>
                      <a:pt x="948" y="368"/>
                    </a:lnTo>
                    <a:lnTo>
                      <a:pt x="937" y="366"/>
                    </a:lnTo>
                    <a:lnTo>
                      <a:pt x="927" y="365"/>
                    </a:lnTo>
                    <a:lnTo>
                      <a:pt x="917" y="360"/>
                    </a:lnTo>
                    <a:lnTo>
                      <a:pt x="909" y="358"/>
                    </a:lnTo>
                    <a:lnTo>
                      <a:pt x="897" y="356"/>
                    </a:lnTo>
                    <a:lnTo>
                      <a:pt x="887" y="353"/>
                    </a:lnTo>
                    <a:lnTo>
                      <a:pt x="876" y="352"/>
                    </a:lnTo>
                    <a:lnTo>
                      <a:pt x="866" y="348"/>
                    </a:lnTo>
                    <a:lnTo>
                      <a:pt x="856" y="347"/>
                    </a:lnTo>
                    <a:lnTo>
                      <a:pt x="846" y="343"/>
                    </a:lnTo>
                    <a:lnTo>
                      <a:pt x="836" y="340"/>
                    </a:lnTo>
                    <a:lnTo>
                      <a:pt x="826" y="338"/>
                    </a:lnTo>
                    <a:lnTo>
                      <a:pt x="813" y="335"/>
                    </a:lnTo>
                    <a:lnTo>
                      <a:pt x="805" y="333"/>
                    </a:lnTo>
                    <a:lnTo>
                      <a:pt x="795" y="330"/>
                    </a:lnTo>
                    <a:lnTo>
                      <a:pt x="785" y="327"/>
                    </a:lnTo>
                    <a:lnTo>
                      <a:pt x="773" y="325"/>
                    </a:lnTo>
                    <a:lnTo>
                      <a:pt x="765" y="324"/>
                    </a:lnTo>
                    <a:lnTo>
                      <a:pt x="752" y="320"/>
                    </a:lnTo>
                    <a:lnTo>
                      <a:pt x="744" y="319"/>
                    </a:lnTo>
                    <a:lnTo>
                      <a:pt x="732" y="315"/>
                    </a:lnTo>
                    <a:lnTo>
                      <a:pt x="724" y="314"/>
                    </a:lnTo>
                    <a:lnTo>
                      <a:pt x="714" y="310"/>
                    </a:lnTo>
                    <a:lnTo>
                      <a:pt x="704" y="309"/>
                    </a:lnTo>
                    <a:lnTo>
                      <a:pt x="696" y="306"/>
                    </a:lnTo>
                    <a:lnTo>
                      <a:pt x="687" y="304"/>
                    </a:lnTo>
                    <a:lnTo>
                      <a:pt x="677" y="302"/>
                    </a:lnTo>
                    <a:lnTo>
                      <a:pt x="669" y="299"/>
                    </a:lnTo>
                    <a:lnTo>
                      <a:pt x="661" y="297"/>
                    </a:lnTo>
                    <a:lnTo>
                      <a:pt x="653" y="296"/>
                    </a:lnTo>
                    <a:lnTo>
                      <a:pt x="645" y="292"/>
                    </a:lnTo>
                    <a:lnTo>
                      <a:pt x="639" y="291"/>
                    </a:lnTo>
                    <a:lnTo>
                      <a:pt x="630" y="289"/>
                    </a:lnTo>
                    <a:lnTo>
                      <a:pt x="622" y="286"/>
                    </a:lnTo>
                    <a:lnTo>
                      <a:pt x="616" y="284"/>
                    </a:lnTo>
                    <a:lnTo>
                      <a:pt x="608" y="283"/>
                    </a:lnTo>
                    <a:lnTo>
                      <a:pt x="600" y="281"/>
                    </a:lnTo>
                    <a:lnTo>
                      <a:pt x="592" y="278"/>
                    </a:lnTo>
                    <a:lnTo>
                      <a:pt x="584" y="276"/>
                    </a:lnTo>
                    <a:lnTo>
                      <a:pt x="576" y="273"/>
                    </a:lnTo>
                    <a:lnTo>
                      <a:pt x="565" y="271"/>
                    </a:lnTo>
                    <a:lnTo>
                      <a:pt x="559" y="269"/>
                    </a:lnTo>
                    <a:lnTo>
                      <a:pt x="547" y="268"/>
                    </a:lnTo>
                    <a:lnTo>
                      <a:pt x="539" y="265"/>
                    </a:lnTo>
                    <a:lnTo>
                      <a:pt x="529" y="263"/>
                    </a:lnTo>
                    <a:lnTo>
                      <a:pt x="519" y="261"/>
                    </a:lnTo>
                    <a:lnTo>
                      <a:pt x="509" y="258"/>
                    </a:lnTo>
                    <a:lnTo>
                      <a:pt x="498" y="255"/>
                    </a:lnTo>
                    <a:lnTo>
                      <a:pt x="490" y="253"/>
                    </a:lnTo>
                    <a:lnTo>
                      <a:pt x="478" y="250"/>
                    </a:lnTo>
                    <a:lnTo>
                      <a:pt x="468" y="247"/>
                    </a:lnTo>
                    <a:lnTo>
                      <a:pt x="456" y="245"/>
                    </a:lnTo>
                    <a:lnTo>
                      <a:pt x="446" y="242"/>
                    </a:lnTo>
                    <a:lnTo>
                      <a:pt x="435" y="240"/>
                    </a:lnTo>
                    <a:lnTo>
                      <a:pt x="425" y="237"/>
                    </a:lnTo>
                    <a:lnTo>
                      <a:pt x="413" y="235"/>
                    </a:lnTo>
                    <a:lnTo>
                      <a:pt x="403" y="232"/>
                    </a:lnTo>
                    <a:lnTo>
                      <a:pt x="393" y="228"/>
                    </a:lnTo>
                    <a:lnTo>
                      <a:pt x="383" y="227"/>
                    </a:lnTo>
                    <a:lnTo>
                      <a:pt x="368" y="224"/>
                    </a:lnTo>
                    <a:lnTo>
                      <a:pt x="358" y="220"/>
                    </a:lnTo>
                    <a:lnTo>
                      <a:pt x="348" y="217"/>
                    </a:lnTo>
                    <a:lnTo>
                      <a:pt x="336" y="215"/>
                    </a:lnTo>
                    <a:lnTo>
                      <a:pt x="326" y="212"/>
                    </a:lnTo>
                    <a:lnTo>
                      <a:pt x="315" y="210"/>
                    </a:lnTo>
                    <a:lnTo>
                      <a:pt x="305" y="207"/>
                    </a:lnTo>
                    <a:lnTo>
                      <a:pt x="295" y="204"/>
                    </a:lnTo>
                    <a:lnTo>
                      <a:pt x="281" y="202"/>
                    </a:lnTo>
                    <a:lnTo>
                      <a:pt x="271" y="199"/>
                    </a:lnTo>
                    <a:lnTo>
                      <a:pt x="263" y="197"/>
                    </a:lnTo>
                    <a:lnTo>
                      <a:pt x="252" y="194"/>
                    </a:lnTo>
                    <a:lnTo>
                      <a:pt x="240" y="191"/>
                    </a:lnTo>
                    <a:lnTo>
                      <a:pt x="230" y="187"/>
                    </a:lnTo>
                    <a:lnTo>
                      <a:pt x="222" y="186"/>
                    </a:lnTo>
                    <a:lnTo>
                      <a:pt x="214" y="183"/>
                    </a:lnTo>
                    <a:lnTo>
                      <a:pt x="202" y="179"/>
                    </a:lnTo>
                    <a:lnTo>
                      <a:pt x="194" y="178"/>
                    </a:lnTo>
                    <a:lnTo>
                      <a:pt x="185" y="176"/>
                    </a:lnTo>
                    <a:lnTo>
                      <a:pt x="175" y="173"/>
                    </a:lnTo>
                    <a:lnTo>
                      <a:pt x="169" y="171"/>
                    </a:lnTo>
                    <a:lnTo>
                      <a:pt x="159" y="168"/>
                    </a:lnTo>
                    <a:lnTo>
                      <a:pt x="151" y="166"/>
                    </a:lnTo>
                    <a:lnTo>
                      <a:pt x="145" y="163"/>
                    </a:lnTo>
                    <a:lnTo>
                      <a:pt x="137" y="161"/>
                    </a:lnTo>
                    <a:lnTo>
                      <a:pt x="128" y="158"/>
                    </a:lnTo>
                    <a:lnTo>
                      <a:pt x="122" y="156"/>
                    </a:lnTo>
                    <a:lnTo>
                      <a:pt x="116" y="153"/>
                    </a:lnTo>
                    <a:lnTo>
                      <a:pt x="108" y="151"/>
                    </a:lnTo>
                    <a:lnTo>
                      <a:pt x="104" y="148"/>
                    </a:lnTo>
                    <a:lnTo>
                      <a:pt x="98" y="146"/>
                    </a:lnTo>
                    <a:lnTo>
                      <a:pt x="92" y="145"/>
                    </a:lnTo>
                    <a:lnTo>
                      <a:pt x="90" y="143"/>
                    </a:lnTo>
                    <a:lnTo>
                      <a:pt x="86" y="140"/>
                    </a:lnTo>
                    <a:lnTo>
                      <a:pt x="82" y="138"/>
                    </a:lnTo>
                    <a:lnTo>
                      <a:pt x="78" y="135"/>
                    </a:lnTo>
                    <a:lnTo>
                      <a:pt x="72" y="132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61" y="120"/>
                    </a:lnTo>
                    <a:lnTo>
                      <a:pt x="57" y="115"/>
                    </a:lnTo>
                    <a:lnTo>
                      <a:pt x="53" y="110"/>
                    </a:lnTo>
                    <a:lnTo>
                      <a:pt x="51" y="107"/>
                    </a:lnTo>
                    <a:lnTo>
                      <a:pt x="49" y="104"/>
                    </a:lnTo>
                    <a:lnTo>
                      <a:pt x="47" y="99"/>
                    </a:lnTo>
                    <a:lnTo>
                      <a:pt x="43" y="94"/>
                    </a:lnTo>
                    <a:lnTo>
                      <a:pt x="41" y="91"/>
                    </a:lnTo>
                    <a:lnTo>
                      <a:pt x="39" y="86"/>
                    </a:lnTo>
                    <a:lnTo>
                      <a:pt x="39" y="81"/>
                    </a:lnTo>
                    <a:lnTo>
                      <a:pt x="37" y="78"/>
                    </a:lnTo>
                    <a:lnTo>
                      <a:pt x="37" y="73"/>
                    </a:lnTo>
                    <a:lnTo>
                      <a:pt x="37" y="68"/>
                    </a:lnTo>
                    <a:lnTo>
                      <a:pt x="37" y="66"/>
                    </a:lnTo>
                    <a:lnTo>
                      <a:pt x="37" y="61"/>
                    </a:lnTo>
                    <a:lnTo>
                      <a:pt x="41" y="58"/>
                    </a:lnTo>
                    <a:lnTo>
                      <a:pt x="41" y="55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53" y="43"/>
                    </a:lnTo>
                    <a:lnTo>
                      <a:pt x="57" y="40"/>
                    </a:lnTo>
                    <a:lnTo>
                      <a:pt x="65" y="38"/>
                    </a:lnTo>
                    <a:lnTo>
                      <a:pt x="72" y="35"/>
                    </a:lnTo>
                    <a:lnTo>
                      <a:pt x="80" y="33"/>
                    </a:lnTo>
                    <a:lnTo>
                      <a:pt x="84" y="32"/>
                    </a:lnTo>
                    <a:lnTo>
                      <a:pt x="88" y="32"/>
                    </a:lnTo>
                    <a:lnTo>
                      <a:pt x="92" y="30"/>
                    </a:lnTo>
                    <a:lnTo>
                      <a:pt x="98" y="30"/>
                    </a:lnTo>
                    <a:lnTo>
                      <a:pt x="104" y="28"/>
                    </a:lnTo>
                    <a:lnTo>
                      <a:pt x="108" y="27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8" y="27"/>
                    </a:lnTo>
                    <a:lnTo>
                      <a:pt x="133" y="27"/>
                    </a:lnTo>
                    <a:lnTo>
                      <a:pt x="141" y="27"/>
                    </a:lnTo>
                    <a:lnTo>
                      <a:pt x="149" y="27"/>
                    </a:lnTo>
                    <a:lnTo>
                      <a:pt x="155" y="25"/>
                    </a:lnTo>
                    <a:lnTo>
                      <a:pt x="161" y="25"/>
                    </a:lnTo>
                    <a:lnTo>
                      <a:pt x="169" y="25"/>
                    </a:lnTo>
                    <a:lnTo>
                      <a:pt x="177" y="27"/>
                    </a:lnTo>
                    <a:lnTo>
                      <a:pt x="185" y="27"/>
                    </a:lnTo>
                    <a:lnTo>
                      <a:pt x="194" y="27"/>
                    </a:lnTo>
                    <a:lnTo>
                      <a:pt x="200" y="27"/>
                    </a:lnTo>
                    <a:lnTo>
                      <a:pt x="210" y="28"/>
                    </a:lnTo>
                    <a:lnTo>
                      <a:pt x="216" y="28"/>
                    </a:lnTo>
                    <a:lnTo>
                      <a:pt x="226" y="30"/>
                    </a:lnTo>
                    <a:lnTo>
                      <a:pt x="232" y="32"/>
                    </a:lnTo>
                    <a:lnTo>
                      <a:pt x="240" y="32"/>
                    </a:lnTo>
                    <a:lnTo>
                      <a:pt x="250" y="33"/>
                    </a:lnTo>
                    <a:lnTo>
                      <a:pt x="257" y="35"/>
                    </a:lnTo>
                    <a:lnTo>
                      <a:pt x="265" y="37"/>
                    </a:lnTo>
                    <a:lnTo>
                      <a:pt x="275" y="38"/>
                    </a:lnTo>
                    <a:lnTo>
                      <a:pt x="281" y="40"/>
                    </a:lnTo>
                    <a:lnTo>
                      <a:pt x="291" y="40"/>
                    </a:lnTo>
                    <a:lnTo>
                      <a:pt x="299" y="43"/>
                    </a:lnTo>
                    <a:lnTo>
                      <a:pt x="307" y="45"/>
                    </a:lnTo>
                    <a:lnTo>
                      <a:pt x="315" y="45"/>
                    </a:lnTo>
                    <a:lnTo>
                      <a:pt x="324" y="48"/>
                    </a:lnTo>
                    <a:lnTo>
                      <a:pt x="332" y="51"/>
                    </a:lnTo>
                    <a:lnTo>
                      <a:pt x="342" y="53"/>
                    </a:lnTo>
                    <a:lnTo>
                      <a:pt x="348" y="56"/>
                    </a:lnTo>
                    <a:lnTo>
                      <a:pt x="358" y="58"/>
                    </a:lnTo>
                    <a:lnTo>
                      <a:pt x="366" y="59"/>
                    </a:lnTo>
                    <a:lnTo>
                      <a:pt x="374" y="63"/>
                    </a:lnTo>
                    <a:lnTo>
                      <a:pt x="383" y="64"/>
                    </a:lnTo>
                    <a:lnTo>
                      <a:pt x="393" y="68"/>
                    </a:lnTo>
                    <a:lnTo>
                      <a:pt x="401" y="69"/>
                    </a:lnTo>
                    <a:lnTo>
                      <a:pt x="409" y="73"/>
                    </a:lnTo>
                    <a:lnTo>
                      <a:pt x="415" y="74"/>
                    </a:lnTo>
                    <a:lnTo>
                      <a:pt x="425" y="78"/>
                    </a:lnTo>
                    <a:lnTo>
                      <a:pt x="433" y="79"/>
                    </a:lnTo>
                    <a:lnTo>
                      <a:pt x="441" y="81"/>
                    </a:lnTo>
                    <a:lnTo>
                      <a:pt x="450" y="84"/>
                    </a:lnTo>
                    <a:lnTo>
                      <a:pt x="456" y="89"/>
                    </a:lnTo>
                    <a:lnTo>
                      <a:pt x="464" y="91"/>
                    </a:lnTo>
                    <a:lnTo>
                      <a:pt x="474" y="92"/>
                    </a:lnTo>
                    <a:lnTo>
                      <a:pt x="480" y="96"/>
                    </a:lnTo>
                    <a:lnTo>
                      <a:pt x="488" y="99"/>
                    </a:lnTo>
                    <a:lnTo>
                      <a:pt x="494" y="101"/>
                    </a:lnTo>
                    <a:lnTo>
                      <a:pt x="504" y="104"/>
                    </a:lnTo>
                    <a:lnTo>
                      <a:pt x="511" y="105"/>
                    </a:lnTo>
                    <a:lnTo>
                      <a:pt x="519" y="110"/>
                    </a:lnTo>
                    <a:lnTo>
                      <a:pt x="525" y="112"/>
                    </a:lnTo>
                    <a:lnTo>
                      <a:pt x="535" y="114"/>
                    </a:lnTo>
                    <a:lnTo>
                      <a:pt x="541" y="117"/>
                    </a:lnTo>
                    <a:lnTo>
                      <a:pt x="547" y="122"/>
                    </a:lnTo>
                    <a:lnTo>
                      <a:pt x="555" y="123"/>
                    </a:lnTo>
                    <a:lnTo>
                      <a:pt x="561" y="125"/>
                    </a:lnTo>
                    <a:lnTo>
                      <a:pt x="567" y="128"/>
                    </a:lnTo>
                    <a:lnTo>
                      <a:pt x="576" y="130"/>
                    </a:lnTo>
                    <a:lnTo>
                      <a:pt x="582" y="133"/>
                    </a:lnTo>
                    <a:lnTo>
                      <a:pt x="588" y="137"/>
                    </a:lnTo>
                    <a:lnTo>
                      <a:pt x="592" y="138"/>
                    </a:lnTo>
                    <a:lnTo>
                      <a:pt x="600" y="142"/>
                    </a:lnTo>
                    <a:lnTo>
                      <a:pt x="606" y="143"/>
                    </a:lnTo>
                    <a:lnTo>
                      <a:pt x="612" y="146"/>
                    </a:lnTo>
                    <a:lnTo>
                      <a:pt x="616" y="146"/>
                    </a:lnTo>
                    <a:lnTo>
                      <a:pt x="622" y="150"/>
                    </a:lnTo>
                    <a:lnTo>
                      <a:pt x="628" y="151"/>
                    </a:lnTo>
                    <a:lnTo>
                      <a:pt x="633" y="155"/>
                    </a:lnTo>
                    <a:lnTo>
                      <a:pt x="639" y="158"/>
                    </a:lnTo>
                    <a:lnTo>
                      <a:pt x="645" y="158"/>
                    </a:lnTo>
                    <a:lnTo>
                      <a:pt x="651" y="161"/>
                    </a:lnTo>
                    <a:lnTo>
                      <a:pt x="657" y="163"/>
                    </a:lnTo>
                    <a:lnTo>
                      <a:pt x="663" y="166"/>
                    </a:lnTo>
                    <a:lnTo>
                      <a:pt x="671" y="169"/>
                    </a:lnTo>
                    <a:lnTo>
                      <a:pt x="679" y="171"/>
                    </a:lnTo>
                    <a:lnTo>
                      <a:pt x="689" y="174"/>
                    </a:lnTo>
                    <a:lnTo>
                      <a:pt x="698" y="176"/>
                    </a:lnTo>
                    <a:lnTo>
                      <a:pt x="706" y="179"/>
                    </a:lnTo>
                    <a:lnTo>
                      <a:pt x="714" y="181"/>
                    </a:lnTo>
                    <a:lnTo>
                      <a:pt x="724" y="184"/>
                    </a:lnTo>
                    <a:lnTo>
                      <a:pt x="736" y="187"/>
                    </a:lnTo>
                    <a:lnTo>
                      <a:pt x="746" y="191"/>
                    </a:lnTo>
                    <a:lnTo>
                      <a:pt x="757" y="196"/>
                    </a:lnTo>
                    <a:lnTo>
                      <a:pt x="767" y="199"/>
                    </a:lnTo>
                    <a:lnTo>
                      <a:pt x="779" y="202"/>
                    </a:lnTo>
                    <a:lnTo>
                      <a:pt x="789" y="204"/>
                    </a:lnTo>
                    <a:lnTo>
                      <a:pt x="799" y="207"/>
                    </a:lnTo>
                    <a:lnTo>
                      <a:pt x="811" y="212"/>
                    </a:lnTo>
                    <a:lnTo>
                      <a:pt x="826" y="214"/>
                    </a:lnTo>
                    <a:lnTo>
                      <a:pt x="836" y="217"/>
                    </a:lnTo>
                    <a:lnTo>
                      <a:pt x="846" y="220"/>
                    </a:lnTo>
                    <a:lnTo>
                      <a:pt x="860" y="225"/>
                    </a:lnTo>
                    <a:lnTo>
                      <a:pt x="872" y="228"/>
                    </a:lnTo>
                    <a:lnTo>
                      <a:pt x="885" y="232"/>
                    </a:lnTo>
                    <a:lnTo>
                      <a:pt x="897" y="235"/>
                    </a:lnTo>
                    <a:lnTo>
                      <a:pt x="909" y="238"/>
                    </a:lnTo>
                    <a:lnTo>
                      <a:pt x="921" y="242"/>
                    </a:lnTo>
                    <a:lnTo>
                      <a:pt x="931" y="245"/>
                    </a:lnTo>
                    <a:lnTo>
                      <a:pt x="946" y="248"/>
                    </a:lnTo>
                    <a:lnTo>
                      <a:pt x="958" y="251"/>
                    </a:lnTo>
                    <a:lnTo>
                      <a:pt x="968" y="255"/>
                    </a:lnTo>
                    <a:lnTo>
                      <a:pt x="980" y="258"/>
                    </a:lnTo>
                    <a:lnTo>
                      <a:pt x="992" y="261"/>
                    </a:lnTo>
                    <a:lnTo>
                      <a:pt x="1004" y="265"/>
                    </a:lnTo>
                    <a:lnTo>
                      <a:pt x="1015" y="268"/>
                    </a:lnTo>
                    <a:lnTo>
                      <a:pt x="1025" y="269"/>
                    </a:lnTo>
                    <a:lnTo>
                      <a:pt x="1039" y="273"/>
                    </a:lnTo>
                    <a:lnTo>
                      <a:pt x="1049" y="276"/>
                    </a:lnTo>
                    <a:lnTo>
                      <a:pt x="1059" y="278"/>
                    </a:lnTo>
                    <a:lnTo>
                      <a:pt x="1070" y="281"/>
                    </a:lnTo>
                    <a:lnTo>
                      <a:pt x="1080" y="284"/>
                    </a:lnTo>
                    <a:lnTo>
                      <a:pt x="1090" y="286"/>
                    </a:lnTo>
                    <a:lnTo>
                      <a:pt x="1100" y="289"/>
                    </a:lnTo>
                    <a:lnTo>
                      <a:pt x="1108" y="291"/>
                    </a:lnTo>
                    <a:lnTo>
                      <a:pt x="1118" y="294"/>
                    </a:lnTo>
                    <a:lnTo>
                      <a:pt x="1126" y="297"/>
                    </a:lnTo>
                    <a:lnTo>
                      <a:pt x="1135" y="299"/>
                    </a:lnTo>
                    <a:lnTo>
                      <a:pt x="1141" y="301"/>
                    </a:lnTo>
                    <a:lnTo>
                      <a:pt x="1149" y="302"/>
                    </a:lnTo>
                    <a:lnTo>
                      <a:pt x="1157" y="304"/>
                    </a:lnTo>
                    <a:lnTo>
                      <a:pt x="1163" y="306"/>
                    </a:lnTo>
                    <a:lnTo>
                      <a:pt x="1169" y="307"/>
                    </a:lnTo>
                    <a:lnTo>
                      <a:pt x="1173" y="309"/>
                    </a:lnTo>
                    <a:lnTo>
                      <a:pt x="1179" y="310"/>
                    </a:lnTo>
                    <a:lnTo>
                      <a:pt x="1183" y="310"/>
                    </a:lnTo>
                    <a:lnTo>
                      <a:pt x="1187" y="312"/>
                    </a:lnTo>
                    <a:lnTo>
                      <a:pt x="1191" y="314"/>
                    </a:lnTo>
                    <a:lnTo>
                      <a:pt x="1193" y="315"/>
                    </a:lnTo>
                    <a:lnTo>
                      <a:pt x="1198" y="315"/>
                    </a:lnTo>
                    <a:lnTo>
                      <a:pt x="1200" y="315"/>
                    </a:lnTo>
                    <a:lnTo>
                      <a:pt x="1248" y="237"/>
                    </a:lnTo>
                    <a:lnTo>
                      <a:pt x="1248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auto">
              <a:xfrm>
                <a:off x="618" y="2706"/>
                <a:ext cx="1051" cy="345"/>
              </a:xfrm>
              <a:custGeom>
                <a:avLst/>
                <a:gdLst/>
                <a:ahLst/>
                <a:cxnLst>
                  <a:cxn ang="0">
                    <a:pos x="1026" y="266"/>
                  </a:cxn>
                  <a:cxn ang="0">
                    <a:pos x="1004" y="260"/>
                  </a:cxn>
                  <a:cxn ang="0">
                    <a:pos x="976" y="255"/>
                  </a:cxn>
                  <a:cxn ang="0">
                    <a:pos x="945" y="247"/>
                  </a:cxn>
                  <a:cxn ang="0">
                    <a:pos x="911" y="240"/>
                  </a:cxn>
                  <a:cxn ang="0">
                    <a:pos x="874" y="232"/>
                  </a:cxn>
                  <a:cxn ang="0">
                    <a:pos x="833" y="225"/>
                  </a:cxn>
                  <a:cxn ang="0">
                    <a:pos x="793" y="219"/>
                  </a:cxn>
                  <a:cxn ang="0">
                    <a:pos x="752" y="212"/>
                  </a:cxn>
                  <a:cxn ang="0">
                    <a:pos x="711" y="206"/>
                  </a:cxn>
                  <a:cxn ang="0">
                    <a:pos x="669" y="197"/>
                  </a:cxn>
                  <a:cxn ang="0">
                    <a:pos x="630" y="189"/>
                  </a:cxn>
                  <a:cxn ang="0">
                    <a:pos x="589" y="181"/>
                  </a:cxn>
                  <a:cxn ang="0">
                    <a:pos x="551" y="171"/>
                  </a:cxn>
                  <a:cxn ang="0">
                    <a:pos x="514" y="161"/>
                  </a:cxn>
                  <a:cxn ang="0">
                    <a:pos x="482" y="151"/>
                  </a:cxn>
                  <a:cxn ang="0">
                    <a:pos x="453" y="140"/>
                  </a:cxn>
                  <a:cxn ang="0">
                    <a:pos x="425" y="132"/>
                  </a:cxn>
                  <a:cxn ang="0">
                    <a:pos x="392" y="117"/>
                  </a:cxn>
                  <a:cxn ang="0">
                    <a:pos x="366" y="104"/>
                  </a:cxn>
                  <a:cxn ang="0">
                    <a:pos x="335" y="92"/>
                  </a:cxn>
                  <a:cxn ang="0">
                    <a:pos x="297" y="79"/>
                  </a:cxn>
                  <a:cxn ang="0">
                    <a:pos x="254" y="66"/>
                  </a:cxn>
                  <a:cxn ang="0">
                    <a:pos x="209" y="51"/>
                  </a:cxn>
                  <a:cxn ang="0">
                    <a:pos x="163" y="38"/>
                  </a:cxn>
                  <a:cxn ang="0">
                    <a:pos x="122" y="23"/>
                  </a:cxn>
                  <a:cxn ang="0">
                    <a:pos x="83" y="14"/>
                  </a:cxn>
                  <a:cxn ang="0">
                    <a:pos x="55" y="5"/>
                  </a:cxn>
                  <a:cxn ang="0">
                    <a:pos x="35" y="0"/>
                  </a:cxn>
                  <a:cxn ang="0">
                    <a:pos x="22" y="73"/>
                  </a:cxn>
                  <a:cxn ang="0">
                    <a:pos x="45" y="79"/>
                  </a:cxn>
                  <a:cxn ang="0">
                    <a:pos x="77" y="87"/>
                  </a:cxn>
                  <a:cxn ang="0">
                    <a:pos x="112" y="99"/>
                  </a:cxn>
                  <a:cxn ang="0">
                    <a:pos x="150" y="109"/>
                  </a:cxn>
                  <a:cxn ang="0">
                    <a:pos x="191" y="120"/>
                  </a:cxn>
                  <a:cxn ang="0">
                    <a:pos x="234" y="128"/>
                  </a:cxn>
                  <a:cxn ang="0">
                    <a:pos x="272" y="138"/>
                  </a:cxn>
                  <a:cxn ang="0">
                    <a:pos x="309" y="145"/>
                  </a:cxn>
                  <a:cxn ang="0">
                    <a:pos x="341" y="151"/>
                  </a:cxn>
                  <a:cxn ang="0">
                    <a:pos x="378" y="156"/>
                  </a:cxn>
                  <a:cxn ang="0">
                    <a:pos x="417" y="165"/>
                  </a:cxn>
                  <a:cxn ang="0">
                    <a:pos x="461" y="174"/>
                  </a:cxn>
                  <a:cxn ang="0">
                    <a:pos x="504" y="184"/>
                  </a:cxn>
                  <a:cxn ang="0">
                    <a:pos x="549" y="196"/>
                  </a:cxn>
                  <a:cxn ang="0">
                    <a:pos x="593" y="209"/>
                  </a:cxn>
                  <a:cxn ang="0">
                    <a:pos x="632" y="220"/>
                  </a:cxn>
                  <a:cxn ang="0">
                    <a:pos x="671" y="232"/>
                  </a:cxn>
                  <a:cxn ang="0">
                    <a:pos x="701" y="243"/>
                  </a:cxn>
                  <a:cxn ang="0">
                    <a:pos x="728" y="255"/>
                  </a:cxn>
                  <a:cxn ang="0">
                    <a:pos x="756" y="266"/>
                  </a:cxn>
                  <a:cxn ang="0">
                    <a:pos x="780" y="278"/>
                  </a:cxn>
                  <a:cxn ang="0">
                    <a:pos x="811" y="289"/>
                  </a:cxn>
                  <a:cxn ang="0">
                    <a:pos x="843" y="299"/>
                  </a:cxn>
                  <a:cxn ang="0">
                    <a:pos x="878" y="311"/>
                  </a:cxn>
                  <a:cxn ang="0">
                    <a:pos x="908" y="320"/>
                  </a:cxn>
                  <a:cxn ang="0">
                    <a:pos x="937" y="329"/>
                  </a:cxn>
                  <a:cxn ang="0">
                    <a:pos x="963" y="335"/>
                  </a:cxn>
                  <a:cxn ang="0">
                    <a:pos x="992" y="345"/>
                  </a:cxn>
                </a:cxnLst>
                <a:rect l="0" t="0" r="r" b="b"/>
                <a:pathLst>
                  <a:path w="1051" h="345">
                    <a:moveTo>
                      <a:pt x="1051" y="273"/>
                    </a:moveTo>
                    <a:lnTo>
                      <a:pt x="1049" y="271"/>
                    </a:lnTo>
                    <a:lnTo>
                      <a:pt x="1043" y="271"/>
                    </a:lnTo>
                    <a:lnTo>
                      <a:pt x="1039" y="268"/>
                    </a:lnTo>
                    <a:lnTo>
                      <a:pt x="1032" y="268"/>
                    </a:lnTo>
                    <a:lnTo>
                      <a:pt x="1026" y="266"/>
                    </a:lnTo>
                    <a:lnTo>
                      <a:pt x="1022" y="265"/>
                    </a:lnTo>
                    <a:lnTo>
                      <a:pt x="1018" y="265"/>
                    </a:lnTo>
                    <a:lnTo>
                      <a:pt x="1016" y="265"/>
                    </a:lnTo>
                    <a:lnTo>
                      <a:pt x="1012" y="263"/>
                    </a:lnTo>
                    <a:lnTo>
                      <a:pt x="1008" y="261"/>
                    </a:lnTo>
                    <a:lnTo>
                      <a:pt x="1004" y="260"/>
                    </a:lnTo>
                    <a:lnTo>
                      <a:pt x="998" y="260"/>
                    </a:lnTo>
                    <a:lnTo>
                      <a:pt x="994" y="258"/>
                    </a:lnTo>
                    <a:lnTo>
                      <a:pt x="992" y="258"/>
                    </a:lnTo>
                    <a:lnTo>
                      <a:pt x="986" y="256"/>
                    </a:lnTo>
                    <a:lnTo>
                      <a:pt x="982" y="256"/>
                    </a:lnTo>
                    <a:lnTo>
                      <a:pt x="976" y="255"/>
                    </a:lnTo>
                    <a:lnTo>
                      <a:pt x="971" y="253"/>
                    </a:lnTo>
                    <a:lnTo>
                      <a:pt x="967" y="251"/>
                    </a:lnTo>
                    <a:lnTo>
                      <a:pt x="961" y="251"/>
                    </a:lnTo>
                    <a:lnTo>
                      <a:pt x="957" y="250"/>
                    </a:lnTo>
                    <a:lnTo>
                      <a:pt x="951" y="250"/>
                    </a:lnTo>
                    <a:lnTo>
                      <a:pt x="945" y="247"/>
                    </a:lnTo>
                    <a:lnTo>
                      <a:pt x="941" y="247"/>
                    </a:lnTo>
                    <a:lnTo>
                      <a:pt x="935" y="245"/>
                    </a:lnTo>
                    <a:lnTo>
                      <a:pt x="929" y="243"/>
                    </a:lnTo>
                    <a:lnTo>
                      <a:pt x="923" y="243"/>
                    </a:lnTo>
                    <a:lnTo>
                      <a:pt x="917" y="242"/>
                    </a:lnTo>
                    <a:lnTo>
                      <a:pt x="911" y="240"/>
                    </a:lnTo>
                    <a:lnTo>
                      <a:pt x="904" y="238"/>
                    </a:lnTo>
                    <a:lnTo>
                      <a:pt x="898" y="238"/>
                    </a:lnTo>
                    <a:lnTo>
                      <a:pt x="892" y="237"/>
                    </a:lnTo>
                    <a:lnTo>
                      <a:pt x="886" y="235"/>
                    </a:lnTo>
                    <a:lnTo>
                      <a:pt x="880" y="233"/>
                    </a:lnTo>
                    <a:lnTo>
                      <a:pt x="874" y="232"/>
                    </a:lnTo>
                    <a:lnTo>
                      <a:pt x="866" y="232"/>
                    </a:lnTo>
                    <a:lnTo>
                      <a:pt x="860" y="230"/>
                    </a:lnTo>
                    <a:lnTo>
                      <a:pt x="854" y="229"/>
                    </a:lnTo>
                    <a:lnTo>
                      <a:pt x="847" y="227"/>
                    </a:lnTo>
                    <a:lnTo>
                      <a:pt x="839" y="227"/>
                    </a:lnTo>
                    <a:lnTo>
                      <a:pt x="833" y="225"/>
                    </a:lnTo>
                    <a:lnTo>
                      <a:pt x="825" y="224"/>
                    </a:lnTo>
                    <a:lnTo>
                      <a:pt x="819" y="222"/>
                    </a:lnTo>
                    <a:lnTo>
                      <a:pt x="813" y="222"/>
                    </a:lnTo>
                    <a:lnTo>
                      <a:pt x="805" y="220"/>
                    </a:lnTo>
                    <a:lnTo>
                      <a:pt x="799" y="219"/>
                    </a:lnTo>
                    <a:lnTo>
                      <a:pt x="793" y="219"/>
                    </a:lnTo>
                    <a:lnTo>
                      <a:pt x="784" y="217"/>
                    </a:lnTo>
                    <a:lnTo>
                      <a:pt x="778" y="215"/>
                    </a:lnTo>
                    <a:lnTo>
                      <a:pt x="772" y="214"/>
                    </a:lnTo>
                    <a:lnTo>
                      <a:pt x="764" y="214"/>
                    </a:lnTo>
                    <a:lnTo>
                      <a:pt x="758" y="214"/>
                    </a:lnTo>
                    <a:lnTo>
                      <a:pt x="752" y="212"/>
                    </a:lnTo>
                    <a:lnTo>
                      <a:pt x="746" y="210"/>
                    </a:lnTo>
                    <a:lnTo>
                      <a:pt x="738" y="210"/>
                    </a:lnTo>
                    <a:lnTo>
                      <a:pt x="730" y="209"/>
                    </a:lnTo>
                    <a:lnTo>
                      <a:pt x="724" y="207"/>
                    </a:lnTo>
                    <a:lnTo>
                      <a:pt x="717" y="206"/>
                    </a:lnTo>
                    <a:lnTo>
                      <a:pt x="711" y="206"/>
                    </a:lnTo>
                    <a:lnTo>
                      <a:pt x="703" y="204"/>
                    </a:lnTo>
                    <a:lnTo>
                      <a:pt x="697" y="202"/>
                    </a:lnTo>
                    <a:lnTo>
                      <a:pt x="689" y="202"/>
                    </a:lnTo>
                    <a:lnTo>
                      <a:pt x="683" y="199"/>
                    </a:lnTo>
                    <a:lnTo>
                      <a:pt x="677" y="199"/>
                    </a:lnTo>
                    <a:lnTo>
                      <a:pt x="669" y="197"/>
                    </a:lnTo>
                    <a:lnTo>
                      <a:pt x="663" y="196"/>
                    </a:lnTo>
                    <a:lnTo>
                      <a:pt x="654" y="194"/>
                    </a:lnTo>
                    <a:lnTo>
                      <a:pt x="648" y="194"/>
                    </a:lnTo>
                    <a:lnTo>
                      <a:pt x="642" y="192"/>
                    </a:lnTo>
                    <a:lnTo>
                      <a:pt x="636" y="191"/>
                    </a:lnTo>
                    <a:lnTo>
                      <a:pt x="630" y="189"/>
                    </a:lnTo>
                    <a:lnTo>
                      <a:pt x="622" y="188"/>
                    </a:lnTo>
                    <a:lnTo>
                      <a:pt x="614" y="186"/>
                    </a:lnTo>
                    <a:lnTo>
                      <a:pt x="608" y="186"/>
                    </a:lnTo>
                    <a:lnTo>
                      <a:pt x="602" y="183"/>
                    </a:lnTo>
                    <a:lnTo>
                      <a:pt x="595" y="181"/>
                    </a:lnTo>
                    <a:lnTo>
                      <a:pt x="589" y="181"/>
                    </a:lnTo>
                    <a:lnTo>
                      <a:pt x="583" y="179"/>
                    </a:lnTo>
                    <a:lnTo>
                      <a:pt x="577" y="178"/>
                    </a:lnTo>
                    <a:lnTo>
                      <a:pt x="569" y="176"/>
                    </a:lnTo>
                    <a:lnTo>
                      <a:pt x="563" y="174"/>
                    </a:lnTo>
                    <a:lnTo>
                      <a:pt x="557" y="173"/>
                    </a:lnTo>
                    <a:lnTo>
                      <a:pt x="551" y="171"/>
                    </a:lnTo>
                    <a:lnTo>
                      <a:pt x="545" y="169"/>
                    </a:lnTo>
                    <a:lnTo>
                      <a:pt x="539" y="168"/>
                    </a:lnTo>
                    <a:lnTo>
                      <a:pt x="532" y="166"/>
                    </a:lnTo>
                    <a:lnTo>
                      <a:pt x="528" y="165"/>
                    </a:lnTo>
                    <a:lnTo>
                      <a:pt x="520" y="163"/>
                    </a:lnTo>
                    <a:lnTo>
                      <a:pt x="514" y="161"/>
                    </a:lnTo>
                    <a:lnTo>
                      <a:pt x="508" y="160"/>
                    </a:lnTo>
                    <a:lnTo>
                      <a:pt x="504" y="158"/>
                    </a:lnTo>
                    <a:lnTo>
                      <a:pt x="498" y="156"/>
                    </a:lnTo>
                    <a:lnTo>
                      <a:pt x="492" y="153"/>
                    </a:lnTo>
                    <a:lnTo>
                      <a:pt x="488" y="153"/>
                    </a:lnTo>
                    <a:lnTo>
                      <a:pt x="482" y="151"/>
                    </a:lnTo>
                    <a:lnTo>
                      <a:pt x="476" y="148"/>
                    </a:lnTo>
                    <a:lnTo>
                      <a:pt x="471" y="148"/>
                    </a:lnTo>
                    <a:lnTo>
                      <a:pt x="465" y="145"/>
                    </a:lnTo>
                    <a:lnTo>
                      <a:pt x="461" y="145"/>
                    </a:lnTo>
                    <a:lnTo>
                      <a:pt x="457" y="143"/>
                    </a:lnTo>
                    <a:lnTo>
                      <a:pt x="453" y="140"/>
                    </a:lnTo>
                    <a:lnTo>
                      <a:pt x="447" y="140"/>
                    </a:lnTo>
                    <a:lnTo>
                      <a:pt x="443" y="138"/>
                    </a:lnTo>
                    <a:lnTo>
                      <a:pt x="437" y="137"/>
                    </a:lnTo>
                    <a:lnTo>
                      <a:pt x="433" y="135"/>
                    </a:lnTo>
                    <a:lnTo>
                      <a:pt x="429" y="132"/>
                    </a:lnTo>
                    <a:lnTo>
                      <a:pt x="425" y="132"/>
                    </a:lnTo>
                    <a:lnTo>
                      <a:pt x="421" y="128"/>
                    </a:lnTo>
                    <a:lnTo>
                      <a:pt x="417" y="127"/>
                    </a:lnTo>
                    <a:lnTo>
                      <a:pt x="413" y="125"/>
                    </a:lnTo>
                    <a:lnTo>
                      <a:pt x="404" y="122"/>
                    </a:lnTo>
                    <a:lnTo>
                      <a:pt x="398" y="120"/>
                    </a:lnTo>
                    <a:lnTo>
                      <a:pt x="392" y="117"/>
                    </a:lnTo>
                    <a:lnTo>
                      <a:pt x="386" y="114"/>
                    </a:lnTo>
                    <a:lnTo>
                      <a:pt x="382" y="112"/>
                    </a:lnTo>
                    <a:lnTo>
                      <a:pt x="378" y="110"/>
                    </a:lnTo>
                    <a:lnTo>
                      <a:pt x="376" y="109"/>
                    </a:lnTo>
                    <a:lnTo>
                      <a:pt x="372" y="107"/>
                    </a:lnTo>
                    <a:lnTo>
                      <a:pt x="366" y="104"/>
                    </a:lnTo>
                    <a:lnTo>
                      <a:pt x="364" y="104"/>
                    </a:lnTo>
                    <a:lnTo>
                      <a:pt x="358" y="101"/>
                    </a:lnTo>
                    <a:lnTo>
                      <a:pt x="354" y="99"/>
                    </a:lnTo>
                    <a:lnTo>
                      <a:pt x="345" y="97"/>
                    </a:lnTo>
                    <a:lnTo>
                      <a:pt x="341" y="94"/>
                    </a:lnTo>
                    <a:lnTo>
                      <a:pt x="335" y="92"/>
                    </a:lnTo>
                    <a:lnTo>
                      <a:pt x="331" y="91"/>
                    </a:lnTo>
                    <a:lnTo>
                      <a:pt x="323" y="87"/>
                    </a:lnTo>
                    <a:lnTo>
                      <a:pt x="317" y="86"/>
                    </a:lnTo>
                    <a:lnTo>
                      <a:pt x="311" y="84"/>
                    </a:lnTo>
                    <a:lnTo>
                      <a:pt x="305" y="83"/>
                    </a:lnTo>
                    <a:lnTo>
                      <a:pt x="297" y="79"/>
                    </a:lnTo>
                    <a:lnTo>
                      <a:pt x="291" y="76"/>
                    </a:lnTo>
                    <a:lnTo>
                      <a:pt x="285" y="74"/>
                    </a:lnTo>
                    <a:lnTo>
                      <a:pt x="276" y="73"/>
                    </a:lnTo>
                    <a:lnTo>
                      <a:pt x="268" y="69"/>
                    </a:lnTo>
                    <a:lnTo>
                      <a:pt x="260" y="68"/>
                    </a:lnTo>
                    <a:lnTo>
                      <a:pt x="254" y="66"/>
                    </a:lnTo>
                    <a:lnTo>
                      <a:pt x="246" y="63"/>
                    </a:lnTo>
                    <a:lnTo>
                      <a:pt x="240" y="61"/>
                    </a:lnTo>
                    <a:lnTo>
                      <a:pt x="232" y="58"/>
                    </a:lnTo>
                    <a:lnTo>
                      <a:pt x="224" y="55"/>
                    </a:lnTo>
                    <a:lnTo>
                      <a:pt x="215" y="53"/>
                    </a:lnTo>
                    <a:lnTo>
                      <a:pt x="209" y="51"/>
                    </a:lnTo>
                    <a:lnTo>
                      <a:pt x="203" y="48"/>
                    </a:lnTo>
                    <a:lnTo>
                      <a:pt x="193" y="46"/>
                    </a:lnTo>
                    <a:lnTo>
                      <a:pt x="187" y="45"/>
                    </a:lnTo>
                    <a:lnTo>
                      <a:pt x="179" y="42"/>
                    </a:lnTo>
                    <a:lnTo>
                      <a:pt x="171" y="40"/>
                    </a:lnTo>
                    <a:lnTo>
                      <a:pt x="163" y="38"/>
                    </a:lnTo>
                    <a:lnTo>
                      <a:pt x="156" y="35"/>
                    </a:lnTo>
                    <a:lnTo>
                      <a:pt x="148" y="33"/>
                    </a:lnTo>
                    <a:lnTo>
                      <a:pt x="142" y="30"/>
                    </a:lnTo>
                    <a:lnTo>
                      <a:pt x="136" y="30"/>
                    </a:lnTo>
                    <a:lnTo>
                      <a:pt x="128" y="27"/>
                    </a:lnTo>
                    <a:lnTo>
                      <a:pt x="122" y="23"/>
                    </a:lnTo>
                    <a:lnTo>
                      <a:pt x="114" y="22"/>
                    </a:lnTo>
                    <a:lnTo>
                      <a:pt x="108" y="20"/>
                    </a:lnTo>
                    <a:lnTo>
                      <a:pt x="102" y="19"/>
                    </a:lnTo>
                    <a:lnTo>
                      <a:pt x="95" y="17"/>
                    </a:lnTo>
                    <a:lnTo>
                      <a:pt x="91" y="15"/>
                    </a:lnTo>
                    <a:lnTo>
                      <a:pt x="83" y="14"/>
                    </a:lnTo>
                    <a:lnTo>
                      <a:pt x="79" y="12"/>
                    </a:lnTo>
                    <a:lnTo>
                      <a:pt x="75" y="10"/>
                    </a:lnTo>
                    <a:lnTo>
                      <a:pt x="69" y="9"/>
                    </a:lnTo>
                    <a:lnTo>
                      <a:pt x="65" y="9"/>
                    </a:lnTo>
                    <a:lnTo>
                      <a:pt x="61" y="7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49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0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32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5" y="79"/>
                    </a:lnTo>
                    <a:lnTo>
                      <a:pt x="51" y="79"/>
                    </a:lnTo>
                    <a:lnTo>
                      <a:pt x="55" y="83"/>
                    </a:lnTo>
                    <a:lnTo>
                      <a:pt x="61" y="84"/>
                    </a:lnTo>
                    <a:lnTo>
                      <a:pt x="67" y="84"/>
                    </a:lnTo>
                    <a:lnTo>
                      <a:pt x="71" y="87"/>
                    </a:lnTo>
                    <a:lnTo>
                      <a:pt x="77" y="87"/>
                    </a:lnTo>
                    <a:lnTo>
                      <a:pt x="81" y="89"/>
                    </a:lnTo>
                    <a:lnTo>
                      <a:pt x="87" y="92"/>
                    </a:lnTo>
                    <a:lnTo>
                      <a:pt x="93" y="92"/>
                    </a:lnTo>
                    <a:lnTo>
                      <a:pt x="100" y="96"/>
                    </a:lnTo>
                    <a:lnTo>
                      <a:pt x="106" y="97"/>
                    </a:lnTo>
                    <a:lnTo>
                      <a:pt x="112" y="99"/>
                    </a:lnTo>
                    <a:lnTo>
                      <a:pt x="118" y="101"/>
                    </a:lnTo>
                    <a:lnTo>
                      <a:pt x="124" y="102"/>
                    </a:lnTo>
                    <a:lnTo>
                      <a:pt x="130" y="104"/>
                    </a:lnTo>
                    <a:lnTo>
                      <a:pt x="136" y="105"/>
                    </a:lnTo>
                    <a:lnTo>
                      <a:pt x="144" y="107"/>
                    </a:lnTo>
                    <a:lnTo>
                      <a:pt x="150" y="109"/>
                    </a:lnTo>
                    <a:lnTo>
                      <a:pt x="156" y="110"/>
                    </a:lnTo>
                    <a:lnTo>
                      <a:pt x="163" y="112"/>
                    </a:lnTo>
                    <a:lnTo>
                      <a:pt x="169" y="114"/>
                    </a:lnTo>
                    <a:lnTo>
                      <a:pt x="177" y="117"/>
                    </a:lnTo>
                    <a:lnTo>
                      <a:pt x="183" y="117"/>
                    </a:lnTo>
                    <a:lnTo>
                      <a:pt x="191" y="120"/>
                    </a:lnTo>
                    <a:lnTo>
                      <a:pt x="199" y="120"/>
                    </a:lnTo>
                    <a:lnTo>
                      <a:pt x="203" y="122"/>
                    </a:lnTo>
                    <a:lnTo>
                      <a:pt x="211" y="125"/>
                    </a:lnTo>
                    <a:lnTo>
                      <a:pt x="217" y="125"/>
                    </a:lnTo>
                    <a:lnTo>
                      <a:pt x="226" y="128"/>
                    </a:lnTo>
                    <a:lnTo>
                      <a:pt x="234" y="128"/>
                    </a:lnTo>
                    <a:lnTo>
                      <a:pt x="240" y="132"/>
                    </a:lnTo>
                    <a:lnTo>
                      <a:pt x="244" y="132"/>
                    </a:lnTo>
                    <a:lnTo>
                      <a:pt x="252" y="133"/>
                    </a:lnTo>
                    <a:lnTo>
                      <a:pt x="258" y="137"/>
                    </a:lnTo>
                    <a:lnTo>
                      <a:pt x="266" y="137"/>
                    </a:lnTo>
                    <a:lnTo>
                      <a:pt x="272" y="138"/>
                    </a:lnTo>
                    <a:lnTo>
                      <a:pt x="278" y="140"/>
                    </a:lnTo>
                    <a:lnTo>
                      <a:pt x="285" y="142"/>
                    </a:lnTo>
                    <a:lnTo>
                      <a:pt x="291" y="142"/>
                    </a:lnTo>
                    <a:lnTo>
                      <a:pt x="297" y="143"/>
                    </a:lnTo>
                    <a:lnTo>
                      <a:pt x="303" y="145"/>
                    </a:lnTo>
                    <a:lnTo>
                      <a:pt x="309" y="145"/>
                    </a:lnTo>
                    <a:lnTo>
                      <a:pt x="315" y="147"/>
                    </a:lnTo>
                    <a:lnTo>
                      <a:pt x="321" y="148"/>
                    </a:lnTo>
                    <a:lnTo>
                      <a:pt x="325" y="148"/>
                    </a:lnTo>
                    <a:lnTo>
                      <a:pt x="331" y="150"/>
                    </a:lnTo>
                    <a:lnTo>
                      <a:pt x="335" y="150"/>
                    </a:lnTo>
                    <a:lnTo>
                      <a:pt x="341" y="151"/>
                    </a:lnTo>
                    <a:lnTo>
                      <a:pt x="345" y="151"/>
                    </a:lnTo>
                    <a:lnTo>
                      <a:pt x="354" y="153"/>
                    </a:lnTo>
                    <a:lnTo>
                      <a:pt x="360" y="153"/>
                    </a:lnTo>
                    <a:lnTo>
                      <a:pt x="366" y="153"/>
                    </a:lnTo>
                    <a:lnTo>
                      <a:pt x="372" y="155"/>
                    </a:lnTo>
                    <a:lnTo>
                      <a:pt x="378" y="156"/>
                    </a:lnTo>
                    <a:lnTo>
                      <a:pt x="384" y="158"/>
                    </a:lnTo>
                    <a:lnTo>
                      <a:pt x="392" y="158"/>
                    </a:lnTo>
                    <a:lnTo>
                      <a:pt x="398" y="160"/>
                    </a:lnTo>
                    <a:lnTo>
                      <a:pt x="404" y="161"/>
                    </a:lnTo>
                    <a:lnTo>
                      <a:pt x="411" y="161"/>
                    </a:lnTo>
                    <a:lnTo>
                      <a:pt x="417" y="165"/>
                    </a:lnTo>
                    <a:lnTo>
                      <a:pt x="425" y="166"/>
                    </a:lnTo>
                    <a:lnTo>
                      <a:pt x="433" y="168"/>
                    </a:lnTo>
                    <a:lnTo>
                      <a:pt x="439" y="169"/>
                    </a:lnTo>
                    <a:lnTo>
                      <a:pt x="447" y="171"/>
                    </a:lnTo>
                    <a:lnTo>
                      <a:pt x="453" y="173"/>
                    </a:lnTo>
                    <a:lnTo>
                      <a:pt x="461" y="174"/>
                    </a:lnTo>
                    <a:lnTo>
                      <a:pt x="467" y="176"/>
                    </a:lnTo>
                    <a:lnTo>
                      <a:pt x="474" y="178"/>
                    </a:lnTo>
                    <a:lnTo>
                      <a:pt x="482" y="179"/>
                    </a:lnTo>
                    <a:lnTo>
                      <a:pt x="490" y="181"/>
                    </a:lnTo>
                    <a:lnTo>
                      <a:pt x="498" y="183"/>
                    </a:lnTo>
                    <a:lnTo>
                      <a:pt x="504" y="184"/>
                    </a:lnTo>
                    <a:lnTo>
                      <a:pt x="512" y="186"/>
                    </a:lnTo>
                    <a:lnTo>
                      <a:pt x="518" y="188"/>
                    </a:lnTo>
                    <a:lnTo>
                      <a:pt x="528" y="191"/>
                    </a:lnTo>
                    <a:lnTo>
                      <a:pt x="535" y="192"/>
                    </a:lnTo>
                    <a:lnTo>
                      <a:pt x="543" y="194"/>
                    </a:lnTo>
                    <a:lnTo>
                      <a:pt x="549" y="196"/>
                    </a:lnTo>
                    <a:lnTo>
                      <a:pt x="555" y="199"/>
                    </a:lnTo>
                    <a:lnTo>
                      <a:pt x="565" y="199"/>
                    </a:lnTo>
                    <a:lnTo>
                      <a:pt x="571" y="202"/>
                    </a:lnTo>
                    <a:lnTo>
                      <a:pt x="579" y="204"/>
                    </a:lnTo>
                    <a:lnTo>
                      <a:pt x="585" y="206"/>
                    </a:lnTo>
                    <a:lnTo>
                      <a:pt x="593" y="209"/>
                    </a:lnTo>
                    <a:lnTo>
                      <a:pt x="600" y="210"/>
                    </a:lnTo>
                    <a:lnTo>
                      <a:pt x="606" y="212"/>
                    </a:lnTo>
                    <a:lnTo>
                      <a:pt x="614" y="214"/>
                    </a:lnTo>
                    <a:lnTo>
                      <a:pt x="620" y="215"/>
                    </a:lnTo>
                    <a:lnTo>
                      <a:pt x="626" y="219"/>
                    </a:lnTo>
                    <a:lnTo>
                      <a:pt x="632" y="220"/>
                    </a:lnTo>
                    <a:lnTo>
                      <a:pt x="640" y="222"/>
                    </a:lnTo>
                    <a:lnTo>
                      <a:pt x="646" y="224"/>
                    </a:lnTo>
                    <a:lnTo>
                      <a:pt x="652" y="227"/>
                    </a:lnTo>
                    <a:lnTo>
                      <a:pt x="661" y="229"/>
                    </a:lnTo>
                    <a:lnTo>
                      <a:pt x="665" y="230"/>
                    </a:lnTo>
                    <a:lnTo>
                      <a:pt x="671" y="232"/>
                    </a:lnTo>
                    <a:lnTo>
                      <a:pt x="677" y="233"/>
                    </a:lnTo>
                    <a:lnTo>
                      <a:pt x="681" y="237"/>
                    </a:lnTo>
                    <a:lnTo>
                      <a:pt x="687" y="238"/>
                    </a:lnTo>
                    <a:lnTo>
                      <a:pt x="691" y="240"/>
                    </a:lnTo>
                    <a:lnTo>
                      <a:pt x="697" y="242"/>
                    </a:lnTo>
                    <a:lnTo>
                      <a:pt x="701" y="243"/>
                    </a:lnTo>
                    <a:lnTo>
                      <a:pt x="705" y="245"/>
                    </a:lnTo>
                    <a:lnTo>
                      <a:pt x="711" y="247"/>
                    </a:lnTo>
                    <a:lnTo>
                      <a:pt x="715" y="248"/>
                    </a:lnTo>
                    <a:lnTo>
                      <a:pt x="719" y="251"/>
                    </a:lnTo>
                    <a:lnTo>
                      <a:pt x="721" y="251"/>
                    </a:lnTo>
                    <a:lnTo>
                      <a:pt x="728" y="255"/>
                    </a:lnTo>
                    <a:lnTo>
                      <a:pt x="730" y="256"/>
                    </a:lnTo>
                    <a:lnTo>
                      <a:pt x="734" y="256"/>
                    </a:lnTo>
                    <a:lnTo>
                      <a:pt x="742" y="260"/>
                    </a:lnTo>
                    <a:lnTo>
                      <a:pt x="746" y="263"/>
                    </a:lnTo>
                    <a:lnTo>
                      <a:pt x="752" y="265"/>
                    </a:lnTo>
                    <a:lnTo>
                      <a:pt x="756" y="266"/>
                    </a:lnTo>
                    <a:lnTo>
                      <a:pt x="758" y="268"/>
                    </a:lnTo>
                    <a:lnTo>
                      <a:pt x="762" y="271"/>
                    </a:lnTo>
                    <a:lnTo>
                      <a:pt x="768" y="271"/>
                    </a:lnTo>
                    <a:lnTo>
                      <a:pt x="772" y="274"/>
                    </a:lnTo>
                    <a:lnTo>
                      <a:pt x="776" y="276"/>
                    </a:lnTo>
                    <a:lnTo>
                      <a:pt x="780" y="278"/>
                    </a:lnTo>
                    <a:lnTo>
                      <a:pt x="787" y="279"/>
                    </a:lnTo>
                    <a:lnTo>
                      <a:pt x="793" y="279"/>
                    </a:lnTo>
                    <a:lnTo>
                      <a:pt x="797" y="283"/>
                    </a:lnTo>
                    <a:lnTo>
                      <a:pt x="803" y="284"/>
                    </a:lnTo>
                    <a:lnTo>
                      <a:pt x="807" y="286"/>
                    </a:lnTo>
                    <a:lnTo>
                      <a:pt x="811" y="289"/>
                    </a:lnTo>
                    <a:lnTo>
                      <a:pt x="817" y="289"/>
                    </a:lnTo>
                    <a:lnTo>
                      <a:pt x="823" y="293"/>
                    </a:lnTo>
                    <a:lnTo>
                      <a:pt x="827" y="293"/>
                    </a:lnTo>
                    <a:lnTo>
                      <a:pt x="833" y="296"/>
                    </a:lnTo>
                    <a:lnTo>
                      <a:pt x="839" y="297"/>
                    </a:lnTo>
                    <a:lnTo>
                      <a:pt x="843" y="299"/>
                    </a:lnTo>
                    <a:lnTo>
                      <a:pt x="850" y="301"/>
                    </a:lnTo>
                    <a:lnTo>
                      <a:pt x="854" y="302"/>
                    </a:lnTo>
                    <a:lnTo>
                      <a:pt x="860" y="304"/>
                    </a:lnTo>
                    <a:lnTo>
                      <a:pt x="866" y="307"/>
                    </a:lnTo>
                    <a:lnTo>
                      <a:pt x="872" y="309"/>
                    </a:lnTo>
                    <a:lnTo>
                      <a:pt x="878" y="311"/>
                    </a:lnTo>
                    <a:lnTo>
                      <a:pt x="884" y="312"/>
                    </a:lnTo>
                    <a:lnTo>
                      <a:pt x="890" y="314"/>
                    </a:lnTo>
                    <a:lnTo>
                      <a:pt x="894" y="315"/>
                    </a:lnTo>
                    <a:lnTo>
                      <a:pt x="898" y="317"/>
                    </a:lnTo>
                    <a:lnTo>
                      <a:pt x="902" y="317"/>
                    </a:lnTo>
                    <a:lnTo>
                      <a:pt x="908" y="320"/>
                    </a:lnTo>
                    <a:lnTo>
                      <a:pt x="913" y="320"/>
                    </a:lnTo>
                    <a:lnTo>
                      <a:pt x="919" y="322"/>
                    </a:lnTo>
                    <a:lnTo>
                      <a:pt x="925" y="324"/>
                    </a:lnTo>
                    <a:lnTo>
                      <a:pt x="931" y="325"/>
                    </a:lnTo>
                    <a:lnTo>
                      <a:pt x="933" y="327"/>
                    </a:lnTo>
                    <a:lnTo>
                      <a:pt x="937" y="329"/>
                    </a:lnTo>
                    <a:lnTo>
                      <a:pt x="941" y="330"/>
                    </a:lnTo>
                    <a:lnTo>
                      <a:pt x="945" y="330"/>
                    </a:lnTo>
                    <a:lnTo>
                      <a:pt x="951" y="332"/>
                    </a:lnTo>
                    <a:lnTo>
                      <a:pt x="955" y="334"/>
                    </a:lnTo>
                    <a:lnTo>
                      <a:pt x="959" y="334"/>
                    </a:lnTo>
                    <a:lnTo>
                      <a:pt x="963" y="335"/>
                    </a:lnTo>
                    <a:lnTo>
                      <a:pt x="969" y="338"/>
                    </a:lnTo>
                    <a:lnTo>
                      <a:pt x="976" y="338"/>
                    </a:lnTo>
                    <a:lnTo>
                      <a:pt x="982" y="342"/>
                    </a:lnTo>
                    <a:lnTo>
                      <a:pt x="986" y="343"/>
                    </a:lnTo>
                    <a:lnTo>
                      <a:pt x="990" y="345"/>
                    </a:lnTo>
                    <a:lnTo>
                      <a:pt x="992" y="345"/>
                    </a:lnTo>
                    <a:lnTo>
                      <a:pt x="994" y="345"/>
                    </a:lnTo>
                    <a:lnTo>
                      <a:pt x="996" y="345"/>
                    </a:lnTo>
                    <a:lnTo>
                      <a:pt x="1051" y="273"/>
                    </a:lnTo>
                    <a:lnTo>
                      <a:pt x="1051" y="2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auto">
              <a:xfrm>
                <a:off x="1094" y="2044"/>
                <a:ext cx="676" cy="262"/>
              </a:xfrm>
              <a:custGeom>
                <a:avLst/>
                <a:gdLst/>
                <a:ahLst/>
                <a:cxnLst>
                  <a:cxn ang="0">
                    <a:pos x="54" y="14"/>
                  </a:cxn>
                  <a:cxn ang="0">
                    <a:pos x="89" y="29"/>
                  </a:cxn>
                  <a:cxn ang="0">
                    <a:pos x="115" y="39"/>
                  </a:cxn>
                  <a:cxn ang="0">
                    <a:pos x="144" y="49"/>
                  </a:cxn>
                  <a:cxn ang="0">
                    <a:pos x="172" y="59"/>
                  </a:cxn>
                  <a:cxn ang="0">
                    <a:pos x="199" y="65"/>
                  </a:cxn>
                  <a:cxn ang="0">
                    <a:pos x="235" y="70"/>
                  </a:cxn>
                  <a:cxn ang="0">
                    <a:pos x="250" y="52"/>
                  </a:cxn>
                  <a:cxn ang="0">
                    <a:pos x="250" y="31"/>
                  </a:cxn>
                  <a:cxn ang="0">
                    <a:pos x="260" y="6"/>
                  </a:cxn>
                  <a:cxn ang="0">
                    <a:pos x="292" y="0"/>
                  </a:cxn>
                  <a:cxn ang="0">
                    <a:pos x="319" y="5"/>
                  </a:cxn>
                  <a:cxn ang="0">
                    <a:pos x="345" y="10"/>
                  </a:cxn>
                  <a:cxn ang="0">
                    <a:pos x="374" y="14"/>
                  </a:cxn>
                  <a:cxn ang="0">
                    <a:pos x="414" y="21"/>
                  </a:cxn>
                  <a:cxn ang="0">
                    <a:pos x="443" y="28"/>
                  </a:cxn>
                  <a:cxn ang="0">
                    <a:pos x="465" y="39"/>
                  </a:cxn>
                  <a:cxn ang="0">
                    <a:pos x="459" y="67"/>
                  </a:cxn>
                  <a:cxn ang="0">
                    <a:pos x="422" y="100"/>
                  </a:cxn>
                  <a:cxn ang="0">
                    <a:pos x="414" y="126"/>
                  </a:cxn>
                  <a:cxn ang="0">
                    <a:pos x="443" y="139"/>
                  </a:cxn>
                  <a:cxn ang="0">
                    <a:pos x="469" y="146"/>
                  </a:cxn>
                  <a:cxn ang="0">
                    <a:pos x="500" y="151"/>
                  </a:cxn>
                  <a:cxn ang="0">
                    <a:pos x="534" y="159"/>
                  </a:cxn>
                  <a:cxn ang="0">
                    <a:pos x="567" y="165"/>
                  </a:cxn>
                  <a:cxn ang="0">
                    <a:pos x="599" y="170"/>
                  </a:cxn>
                  <a:cxn ang="0">
                    <a:pos x="628" y="175"/>
                  </a:cxn>
                  <a:cxn ang="0">
                    <a:pos x="662" y="182"/>
                  </a:cxn>
                  <a:cxn ang="0">
                    <a:pos x="617" y="262"/>
                  </a:cxn>
                  <a:cxn ang="0">
                    <a:pos x="589" y="252"/>
                  </a:cxn>
                  <a:cxn ang="0">
                    <a:pos x="558" y="241"/>
                  </a:cxn>
                  <a:cxn ang="0">
                    <a:pos x="534" y="233"/>
                  </a:cxn>
                  <a:cxn ang="0">
                    <a:pos x="506" y="223"/>
                  </a:cxn>
                  <a:cxn ang="0">
                    <a:pos x="479" y="211"/>
                  </a:cxn>
                  <a:cxn ang="0">
                    <a:pos x="455" y="203"/>
                  </a:cxn>
                  <a:cxn ang="0">
                    <a:pos x="424" y="190"/>
                  </a:cxn>
                  <a:cxn ang="0">
                    <a:pos x="390" y="170"/>
                  </a:cxn>
                  <a:cxn ang="0">
                    <a:pos x="365" y="142"/>
                  </a:cxn>
                  <a:cxn ang="0">
                    <a:pos x="367" y="113"/>
                  </a:cxn>
                  <a:cxn ang="0">
                    <a:pos x="398" y="88"/>
                  </a:cxn>
                  <a:cxn ang="0">
                    <a:pos x="422" y="65"/>
                  </a:cxn>
                  <a:cxn ang="0">
                    <a:pos x="414" y="47"/>
                  </a:cxn>
                  <a:cxn ang="0">
                    <a:pos x="388" y="39"/>
                  </a:cxn>
                  <a:cxn ang="0">
                    <a:pos x="359" y="33"/>
                  </a:cxn>
                  <a:cxn ang="0">
                    <a:pos x="329" y="26"/>
                  </a:cxn>
                  <a:cxn ang="0">
                    <a:pos x="306" y="26"/>
                  </a:cxn>
                  <a:cxn ang="0">
                    <a:pos x="296" y="44"/>
                  </a:cxn>
                  <a:cxn ang="0">
                    <a:pos x="296" y="69"/>
                  </a:cxn>
                  <a:cxn ang="0">
                    <a:pos x="296" y="98"/>
                  </a:cxn>
                  <a:cxn ang="0">
                    <a:pos x="288" y="124"/>
                  </a:cxn>
                  <a:cxn ang="0">
                    <a:pos x="260" y="139"/>
                  </a:cxn>
                  <a:cxn ang="0">
                    <a:pos x="229" y="142"/>
                  </a:cxn>
                  <a:cxn ang="0">
                    <a:pos x="201" y="138"/>
                  </a:cxn>
                  <a:cxn ang="0">
                    <a:pos x="170" y="134"/>
                  </a:cxn>
                  <a:cxn ang="0">
                    <a:pos x="142" y="126"/>
                  </a:cxn>
                  <a:cxn ang="0">
                    <a:pos x="111" y="118"/>
                  </a:cxn>
                  <a:cxn ang="0">
                    <a:pos x="81" y="110"/>
                  </a:cxn>
                  <a:cxn ang="0">
                    <a:pos x="56" y="103"/>
                  </a:cxn>
                  <a:cxn ang="0">
                    <a:pos x="26" y="93"/>
                  </a:cxn>
                  <a:cxn ang="0">
                    <a:pos x="0" y="85"/>
                  </a:cxn>
                </a:cxnLst>
                <a:rect l="0" t="0" r="r" b="b"/>
                <a:pathLst>
                  <a:path w="676" h="262">
                    <a:moveTo>
                      <a:pt x="32" y="6"/>
                    </a:moveTo>
                    <a:lnTo>
                      <a:pt x="32" y="6"/>
                    </a:lnTo>
                    <a:lnTo>
                      <a:pt x="38" y="10"/>
                    </a:lnTo>
                    <a:lnTo>
                      <a:pt x="42" y="11"/>
                    </a:lnTo>
                    <a:lnTo>
                      <a:pt x="50" y="13"/>
                    </a:lnTo>
                    <a:lnTo>
                      <a:pt x="54" y="14"/>
                    </a:lnTo>
                    <a:lnTo>
                      <a:pt x="63" y="18"/>
                    </a:lnTo>
                    <a:lnTo>
                      <a:pt x="69" y="19"/>
                    </a:lnTo>
                    <a:lnTo>
                      <a:pt x="77" y="24"/>
                    </a:lnTo>
                    <a:lnTo>
                      <a:pt x="79" y="26"/>
                    </a:lnTo>
                    <a:lnTo>
                      <a:pt x="83" y="26"/>
                    </a:lnTo>
                    <a:lnTo>
                      <a:pt x="89" y="29"/>
                    </a:lnTo>
                    <a:lnTo>
                      <a:pt x="93" y="31"/>
                    </a:lnTo>
                    <a:lnTo>
                      <a:pt x="97" y="33"/>
                    </a:lnTo>
                    <a:lnTo>
                      <a:pt x="103" y="34"/>
                    </a:lnTo>
                    <a:lnTo>
                      <a:pt x="107" y="36"/>
                    </a:lnTo>
                    <a:lnTo>
                      <a:pt x="111" y="37"/>
                    </a:lnTo>
                    <a:lnTo>
                      <a:pt x="115" y="39"/>
                    </a:lnTo>
                    <a:lnTo>
                      <a:pt x="119" y="41"/>
                    </a:lnTo>
                    <a:lnTo>
                      <a:pt x="126" y="42"/>
                    </a:lnTo>
                    <a:lnTo>
                      <a:pt x="130" y="44"/>
                    </a:lnTo>
                    <a:lnTo>
                      <a:pt x="136" y="46"/>
                    </a:lnTo>
                    <a:lnTo>
                      <a:pt x="140" y="47"/>
                    </a:lnTo>
                    <a:lnTo>
                      <a:pt x="144" y="49"/>
                    </a:lnTo>
                    <a:lnTo>
                      <a:pt x="150" y="51"/>
                    </a:lnTo>
                    <a:lnTo>
                      <a:pt x="154" y="52"/>
                    </a:lnTo>
                    <a:lnTo>
                      <a:pt x="160" y="54"/>
                    </a:lnTo>
                    <a:lnTo>
                      <a:pt x="164" y="55"/>
                    </a:lnTo>
                    <a:lnTo>
                      <a:pt x="168" y="59"/>
                    </a:lnTo>
                    <a:lnTo>
                      <a:pt x="172" y="59"/>
                    </a:lnTo>
                    <a:lnTo>
                      <a:pt x="176" y="59"/>
                    </a:lnTo>
                    <a:lnTo>
                      <a:pt x="182" y="60"/>
                    </a:lnTo>
                    <a:lnTo>
                      <a:pt x="187" y="62"/>
                    </a:lnTo>
                    <a:lnTo>
                      <a:pt x="191" y="64"/>
                    </a:lnTo>
                    <a:lnTo>
                      <a:pt x="195" y="64"/>
                    </a:lnTo>
                    <a:lnTo>
                      <a:pt x="199" y="65"/>
                    </a:lnTo>
                    <a:lnTo>
                      <a:pt x="203" y="69"/>
                    </a:lnTo>
                    <a:lnTo>
                      <a:pt x="211" y="69"/>
                    </a:lnTo>
                    <a:lnTo>
                      <a:pt x="217" y="70"/>
                    </a:lnTo>
                    <a:lnTo>
                      <a:pt x="225" y="70"/>
                    </a:lnTo>
                    <a:lnTo>
                      <a:pt x="229" y="72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41" y="70"/>
                    </a:lnTo>
                    <a:lnTo>
                      <a:pt x="245" y="69"/>
                    </a:lnTo>
                    <a:lnTo>
                      <a:pt x="245" y="64"/>
                    </a:lnTo>
                    <a:lnTo>
                      <a:pt x="248" y="59"/>
                    </a:lnTo>
                    <a:lnTo>
                      <a:pt x="250" y="52"/>
                    </a:lnTo>
                    <a:lnTo>
                      <a:pt x="250" y="47"/>
                    </a:lnTo>
                    <a:lnTo>
                      <a:pt x="250" y="44"/>
                    </a:lnTo>
                    <a:lnTo>
                      <a:pt x="250" y="39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1"/>
                    </a:lnTo>
                    <a:lnTo>
                      <a:pt x="250" y="26"/>
                    </a:lnTo>
                    <a:lnTo>
                      <a:pt x="250" y="24"/>
                    </a:lnTo>
                    <a:lnTo>
                      <a:pt x="252" y="19"/>
                    </a:lnTo>
                    <a:lnTo>
                      <a:pt x="252" y="14"/>
                    </a:lnTo>
                    <a:lnTo>
                      <a:pt x="256" y="10"/>
                    </a:lnTo>
                    <a:lnTo>
                      <a:pt x="260" y="6"/>
                    </a:lnTo>
                    <a:lnTo>
                      <a:pt x="266" y="3"/>
                    </a:lnTo>
                    <a:lnTo>
                      <a:pt x="270" y="1"/>
                    </a:lnTo>
                    <a:lnTo>
                      <a:pt x="276" y="1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3"/>
                    </a:lnTo>
                    <a:lnTo>
                      <a:pt x="311" y="3"/>
                    </a:lnTo>
                    <a:lnTo>
                      <a:pt x="317" y="3"/>
                    </a:lnTo>
                    <a:lnTo>
                      <a:pt x="319" y="5"/>
                    </a:lnTo>
                    <a:lnTo>
                      <a:pt x="323" y="5"/>
                    </a:lnTo>
                    <a:lnTo>
                      <a:pt x="327" y="6"/>
                    </a:lnTo>
                    <a:lnTo>
                      <a:pt x="333" y="6"/>
                    </a:lnTo>
                    <a:lnTo>
                      <a:pt x="337" y="6"/>
                    </a:lnTo>
                    <a:lnTo>
                      <a:pt x="341" y="8"/>
                    </a:lnTo>
                    <a:lnTo>
                      <a:pt x="345" y="10"/>
                    </a:lnTo>
                    <a:lnTo>
                      <a:pt x="349" y="11"/>
                    </a:lnTo>
                    <a:lnTo>
                      <a:pt x="353" y="11"/>
                    </a:lnTo>
                    <a:lnTo>
                      <a:pt x="357" y="11"/>
                    </a:lnTo>
                    <a:lnTo>
                      <a:pt x="361" y="11"/>
                    </a:lnTo>
                    <a:lnTo>
                      <a:pt x="365" y="13"/>
                    </a:lnTo>
                    <a:lnTo>
                      <a:pt x="374" y="14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4" y="18"/>
                    </a:lnTo>
                    <a:lnTo>
                      <a:pt x="400" y="18"/>
                    </a:lnTo>
                    <a:lnTo>
                      <a:pt x="408" y="19"/>
                    </a:lnTo>
                    <a:lnTo>
                      <a:pt x="414" y="21"/>
                    </a:lnTo>
                    <a:lnTo>
                      <a:pt x="418" y="23"/>
                    </a:lnTo>
                    <a:lnTo>
                      <a:pt x="424" y="24"/>
                    </a:lnTo>
                    <a:lnTo>
                      <a:pt x="428" y="26"/>
                    </a:lnTo>
                    <a:lnTo>
                      <a:pt x="435" y="26"/>
                    </a:lnTo>
                    <a:lnTo>
                      <a:pt x="439" y="26"/>
                    </a:lnTo>
                    <a:lnTo>
                      <a:pt x="443" y="28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3"/>
                    </a:lnTo>
                    <a:lnTo>
                      <a:pt x="457" y="34"/>
                    </a:lnTo>
                    <a:lnTo>
                      <a:pt x="459" y="36"/>
                    </a:lnTo>
                    <a:lnTo>
                      <a:pt x="465" y="39"/>
                    </a:lnTo>
                    <a:lnTo>
                      <a:pt x="467" y="42"/>
                    </a:lnTo>
                    <a:lnTo>
                      <a:pt x="469" y="47"/>
                    </a:lnTo>
                    <a:lnTo>
                      <a:pt x="469" y="52"/>
                    </a:lnTo>
                    <a:lnTo>
                      <a:pt x="467" y="57"/>
                    </a:lnTo>
                    <a:lnTo>
                      <a:pt x="465" y="62"/>
                    </a:lnTo>
                    <a:lnTo>
                      <a:pt x="459" y="67"/>
                    </a:lnTo>
                    <a:lnTo>
                      <a:pt x="455" y="72"/>
                    </a:lnTo>
                    <a:lnTo>
                      <a:pt x="449" y="77"/>
                    </a:lnTo>
                    <a:lnTo>
                      <a:pt x="443" y="83"/>
                    </a:lnTo>
                    <a:lnTo>
                      <a:pt x="435" y="88"/>
                    </a:lnTo>
                    <a:lnTo>
                      <a:pt x="428" y="95"/>
                    </a:lnTo>
                    <a:lnTo>
                      <a:pt x="422" y="100"/>
                    </a:lnTo>
                    <a:lnTo>
                      <a:pt x="416" y="105"/>
                    </a:lnTo>
                    <a:lnTo>
                      <a:pt x="412" y="110"/>
                    </a:lnTo>
                    <a:lnTo>
                      <a:pt x="410" y="115"/>
                    </a:lnTo>
                    <a:lnTo>
                      <a:pt x="408" y="118"/>
                    </a:lnTo>
                    <a:lnTo>
                      <a:pt x="410" y="123"/>
                    </a:lnTo>
                    <a:lnTo>
                      <a:pt x="414" y="126"/>
                    </a:lnTo>
                    <a:lnTo>
                      <a:pt x="418" y="131"/>
                    </a:lnTo>
                    <a:lnTo>
                      <a:pt x="422" y="134"/>
                    </a:lnTo>
                    <a:lnTo>
                      <a:pt x="426" y="134"/>
                    </a:lnTo>
                    <a:lnTo>
                      <a:pt x="432" y="138"/>
                    </a:lnTo>
                    <a:lnTo>
                      <a:pt x="441" y="138"/>
                    </a:lnTo>
                    <a:lnTo>
                      <a:pt x="443" y="139"/>
                    </a:lnTo>
                    <a:lnTo>
                      <a:pt x="449" y="141"/>
                    </a:lnTo>
                    <a:lnTo>
                      <a:pt x="453" y="142"/>
                    </a:lnTo>
                    <a:lnTo>
                      <a:pt x="455" y="142"/>
                    </a:lnTo>
                    <a:lnTo>
                      <a:pt x="459" y="142"/>
                    </a:lnTo>
                    <a:lnTo>
                      <a:pt x="465" y="146"/>
                    </a:lnTo>
                    <a:lnTo>
                      <a:pt x="469" y="146"/>
                    </a:lnTo>
                    <a:lnTo>
                      <a:pt x="475" y="147"/>
                    </a:lnTo>
                    <a:lnTo>
                      <a:pt x="479" y="147"/>
                    </a:lnTo>
                    <a:lnTo>
                      <a:pt x="483" y="149"/>
                    </a:lnTo>
                    <a:lnTo>
                      <a:pt x="489" y="151"/>
                    </a:lnTo>
                    <a:lnTo>
                      <a:pt x="495" y="151"/>
                    </a:lnTo>
                    <a:lnTo>
                      <a:pt x="500" y="151"/>
                    </a:lnTo>
                    <a:lnTo>
                      <a:pt x="506" y="154"/>
                    </a:lnTo>
                    <a:lnTo>
                      <a:pt x="510" y="154"/>
                    </a:lnTo>
                    <a:lnTo>
                      <a:pt x="516" y="156"/>
                    </a:lnTo>
                    <a:lnTo>
                      <a:pt x="522" y="156"/>
                    </a:lnTo>
                    <a:lnTo>
                      <a:pt x="528" y="157"/>
                    </a:lnTo>
                    <a:lnTo>
                      <a:pt x="534" y="159"/>
                    </a:lnTo>
                    <a:lnTo>
                      <a:pt x="540" y="159"/>
                    </a:lnTo>
                    <a:lnTo>
                      <a:pt x="544" y="159"/>
                    </a:lnTo>
                    <a:lnTo>
                      <a:pt x="550" y="162"/>
                    </a:lnTo>
                    <a:lnTo>
                      <a:pt x="556" y="162"/>
                    </a:lnTo>
                    <a:lnTo>
                      <a:pt x="563" y="165"/>
                    </a:lnTo>
                    <a:lnTo>
                      <a:pt x="567" y="165"/>
                    </a:lnTo>
                    <a:lnTo>
                      <a:pt x="573" y="165"/>
                    </a:lnTo>
                    <a:lnTo>
                      <a:pt x="577" y="167"/>
                    </a:lnTo>
                    <a:lnTo>
                      <a:pt x="583" y="169"/>
                    </a:lnTo>
                    <a:lnTo>
                      <a:pt x="589" y="169"/>
                    </a:lnTo>
                    <a:lnTo>
                      <a:pt x="593" y="170"/>
                    </a:lnTo>
                    <a:lnTo>
                      <a:pt x="599" y="170"/>
                    </a:lnTo>
                    <a:lnTo>
                      <a:pt x="603" y="172"/>
                    </a:lnTo>
                    <a:lnTo>
                      <a:pt x="607" y="172"/>
                    </a:lnTo>
                    <a:lnTo>
                      <a:pt x="615" y="174"/>
                    </a:lnTo>
                    <a:lnTo>
                      <a:pt x="619" y="174"/>
                    </a:lnTo>
                    <a:lnTo>
                      <a:pt x="624" y="175"/>
                    </a:lnTo>
                    <a:lnTo>
                      <a:pt x="628" y="175"/>
                    </a:lnTo>
                    <a:lnTo>
                      <a:pt x="632" y="177"/>
                    </a:lnTo>
                    <a:lnTo>
                      <a:pt x="638" y="177"/>
                    </a:lnTo>
                    <a:lnTo>
                      <a:pt x="642" y="179"/>
                    </a:lnTo>
                    <a:lnTo>
                      <a:pt x="648" y="179"/>
                    </a:lnTo>
                    <a:lnTo>
                      <a:pt x="656" y="180"/>
                    </a:lnTo>
                    <a:lnTo>
                      <a:pt x="662" y="182"/>
                    </a:lnTo>
                    <a:lnTo>
                      <a:pt x="668" y="182"/>
                    </a:lnTo>
                    <a:lnTo>
                      <a:pt x="670" y="183"/>
                    </a:lnTo>
                    <a:lnTo>
                      <a:pt x="672" y="183"/>
                    </a:lnTo>
                    <a:lnTo>
                      <a:pt x="674" y="183"/>
                    </a:lnTo>
                    <a:lnTo>
                      <a:pt x="676" y="183"/>
                    </a:lnTo>
                    <a:lnTo>
                      <a:pt x="617" y="262"/>
                    </a:lnTo>
                    <a:lnTo>
                      <a:pt x="615" y="261"/>
                    </a:lnTo>
                    <a:lnTo>
                      <a:pt x="607" y="259"/>
                    </a:lnTo>
                    <a:lnTo>
                      <a:pt x="603" y="257"/>
                    </a:lnTo>
                    <a:lnTo>
                      <a:pt x="599" y="256"/>
                    </a:lnTo>
                    <a:lnTo>
                      <a:pt x="593" y="252"/>
                    </a:lnTo>
                    <a:lnTo>
                      <a:pt x="589" y="252"/>
                    </a:lnTo>
                    <a:lnTo>
                      <a:pt x="581" y="249"/>
                    </a:lnTo>
                    <a:lnTo>
                      <a:pt x="577" y="247"/>
                    </a:lnTo>
                    <a:lnTo>
                      <a:pt x="571" y="244"/>
                    </a:lnTo>
                    <a:lnTo>
                      <a:pt x="567" y="244"/>
                    </a:lnTo>
                    <a:lnTo>
                      <a:pt x="563" y="243"/>
                    </a:lnTo>
                    <a:lnTo>
                      <a:pt x="558" y="241"/>
                    </a:lnTo>
                    <a:lnTo>
                      <a:pt x="554" y="241"/>
                    </a:lnTo>
                    <a:lnTo>
                      <a:pt x="550" y="238"/>
                    </a:lnTo>
                    <a:lnTo>
                      <a:pt x="546" y="236"/>
                    </a:lnTo>
                    <a:lnTo>
                      <a:pt x="542" y="236"/>
                    </a:lnTo>
                    <a:lnTo>
                      <a:pt x="538" y="234"/>
                    </a:lnTo>
                    <a:lnTo>
                      <a:pt x="534" y="233"/>
                    </a:lnTo>
                    <a:lnTo>
                      <a:pt x="530" y="229"/>
                    </a:lnTo>
                    <a:lnTo>
                      <a:pt x="524" y="229"/>
                    </a:lnTo>
                    <a:lnTo>
                      <a:pt x="520" y="228"/>
                    </a:lnTo>
                    <a:lnTo>
                      <a:pt x="516" y="226"/>
                    </a:lnTo>
                    <a:lnTo>
                      <a:pt x="510" y="224"/>
                    </a:lnTo>
                    <a:lnTo>
                      <a:pt x="506" y="223"/>
                    </a:lnTo>
                    <a:lnTo>
                      <a:pt x="502" y="220"/>
                    </a:lnTo>
                    <a:lnTo>
                      <a:pt x="495" y="220"/>
                    </a:lnTo>
                    <a:lnTo>
                      <a:pt x="493" y="216"/>
                    </a:lnTo>
                    <a:lnTo>
                      <a:pt x="489" y="216"/>
                    </a:lnTo>
                    <a:lnTo>
                      <a:pt x="483" y="215"/>
                    </a:lnTo>
                    <a:lnTo>
                      <a:pt x="479" y="211"/>
                    </a:lnTo>
                    <a:lnTo>
                      <a:pt x="473" y="211"/>
                    </a:lnTo>
                    <a:lnTo>
                      <a:pt x="469" y="208"/>
                    </a:lnTo>
                    <a:lnTo>
                      <a:pt x="465" y="208"/>
                    </a:lnTo>
                    <a:lnTo>
                      <a:pt x="461" y="205"/>
                    </a:lnTo>
                    <a:lnTo>
                      <a:pt x="457" y="203"/>
                    </a:lnTo>
                    <a:lnTo>
                      <a:pt x="455" y="203"/>
                    </a:lnTo>
                    <a:lnTo>
                      <a:pt x="449" y="202"/>
                    </a:lnTo>
                    <a:lnTo>
                      <a:pt x="445" y="198"/>
                    </a:lnTo>
                    <a:lnTo>
                      <a:pt x="443" y="198"/>
                    </a:lnTo>
                    <a:lnTo>
                      <a:pt x="437" y="195"/>
                    </a:lnTo>
                    <a:lnTo>
                      <a:pt x="428" y="192"/>
                    </a:lnTo>
                    <a:lnTo>
                      <a:pt x="424" y="190"/>
                    </a:lnTo>
                    <a:lnTo>
                      <a:pt x="418" y="187"/>
                    </a:lnTo>
                    <a:lnTo>
                      <a:pt x="412" y="183"/>
                    </a:lnTo>
                    <a:lnTo>
                      <a:pt x="408" y="182"/>
                    </a:lnTo>
                    <a:lnTo>
                      <a:pt x="404" y="180"/>
                    </a:lnTo>
                    <a:lnTo>
                      <a:pt x="398" y="175"/>
                    </a:lnTo>
                    <a:lnTo>
                      <a:pt x="390" y="170"/>
                    </a:lnTo>
                    <a:lnTo>
                      <a:pt x="384" y="165"/>
                    </a:lnTo>
                    <a:lnTo>
                      <a:pt x="380" y="160"/>
                    </a:lnTo>
                    <a:lnTo>
                      <a:pt x="374" y="156"/>
                    </a:lnTo>
                    <a:lnTo>
                      <a:pt x="371" y="151"/>
                    </a:lnTo>
                    <a:lnTo>
                      <a:pt x="367" y="146"/>
                    </a:lnTo>
                    <a:lnTo>
                      <a:pt x="365" y="142"/>
                    </a:lnTo>
                    <a:lnTo>
                      <a:pt x="363" y="138"/>
                    </a:lnTo>
                    <a:lnTo>
                      <a:pt x="361" y="133"/>
                    </a:lnTo>
                    <a:lnTo>
                      <a:pt x="361" y="126"/>
                    </a:lnTo>
                    <a:lnTo>
                      <a:pt x="363" y="123"/>
                    </a:lnTo>
                    <a:lnTo>
                      <a:pt x="363" y="118"/>
                    </a:lnTo>
                    <a:lnTo>
                      <a:pt x="367" y="113"/>
                    </a:lnTo>
                    <a:lnTo>
                      <a:pt x="369" y="110"/>
                    </a:lnTo>
                    <a:lnTo>
                      <a:pt x="374" y="105"/>
                    </a:lnTo>
                    <a:lnTo>
                      <a:pt x="380" y="101"/>
                    </a:lnTo>
                    <a:lnTo>
                      <a:pt x="386" y="97"/>
                    </a:lnTo>
                    <a:lnTo>
                      <a:pt x="390" y="92"/>
                    </a:lnTo>
                    <a:lnTo>
                      <a:pt x="398" y="88"/>
                    </a:lnTo>
                    <a:lnTo>
                      <a:pt x="402" y="83"/>
                    </a:lnTo>
                    <a:lnTo>
                      <a:pt x="406" y="80"/>
                    </a:lnTo>
                    <a:lnTo>
                      <a:pt x="410" y="77"/>
                    </a:lnTo>
                    <a:lnTo>
                      <a:pt x="414" y="72"/>
                    </a:lnTo>
                    <a:lnTo>
                      <a:pt x="418" y="69"/>
                    </a:lnTo>
                    <a:lnTo>
                      <a:pt x="422" y="65"/>
                    </a:lnTo>
                    <a:lnTo>
                      <a:pt x="424" y="64"/>
                    </a:lnTo>
                    <a:lnTo>
                      <a:pt x="426" y="59"/>
                    </a:lnTo>
                    <a:lnTo>
                      <a:pt x="426" y="54"/>
                    </a:lnTo>
                    <a:lnTo>
                      <a:pt x="424" y="52"/>
                    </a:lnTo>
                    <a:lnTo>
                      <a:pt x="418" y="49"/>
                    </a:lnTo>
                    <a:lnTo>
                      <a:pt x="414" y="47"/>
                    </a:lnTo>
                    <a:lnTo>
                      <a:pt x="408" y="47"/>
                    </a:lnTo>
                    <a:lnTo>
                      <a:pt x="406" y="46"/>
                    </a:lnTo>
                    <a:lnTo>
                      <a:pt x="402" y="44"/>
                    </a:lnTo>
                    <a:lnTo>
                      <a:pt x="398" y="44"/>
                    </a:lnTo>
                    <a:lnTo>
                      <a:pt x="392" y="41"/>
                    </a:lnTo>
                    <a:lnTo>
                      <a:pt x="388" y="39"/>
                    </a:lnTo>
                    <a:lnTo>
                      <a:pt x="384" y="39"/>
                    </a:lnTo>
                    <a:lnTo>
                      <a:pt x="378" y="37"/>
                    </a:lnTo>
                    <a:lnTo>
                      <a:pt x="374" y="36"/>
                    </a:lnTo>
                    <a:lnTo>
                      <a:pt x="369" y="36"/>
                    </a:lnTo>
                    <a:lnTo>
                      <a:pt x="363" y="34"/>
                    </a:lnTo>
                    <a:lnTo>
                      <a:pt x="359" y="33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3" y="29"/>
                    </a:lnTo>
                    <a:lnTo>
                      <a:pt x="337" y="28"/>
                    </a:lnTo>
                    <a:lnTo>
                      <a:pt x="333" y="26"/>
                    </a:lnTo>
                    <a:lnTo>
                      <a:pt x="329" y="26"/>
                    </a:lnTo>
                    <a:lnTo>
                      <a:pt x="325" y="26"/>
                    </a:lnTo>
                    <a:lnTo>
                      <a:pt x="321" y="26"/>
                    </a:lnTo>
                    <a:lnTo>
                      <a:pt x="317" y="26"/>
                    </a:lnTo>
                    <a:lnTo>
                      <a:pt x="313" y="26"/>
                    </a:lnTo>
                    <a:lnTo>
                      <a:pt x="308" y="26"/>
                    </a:lnTo>
                    <a:lnTo>
                      <a:pt x="306" y="26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6" y="33"/>
                    </a:lnTo>
                    <a:lnTo>
                      <a:pt x="296" y="37"/>
                    </a:lnTo>
                    <a:lnTo>
                      <a:pt x="296" y="39"/>
                    </a:lnTo>
                    <a:lnTo>
                      <a:pt x="296" y="44"/>
                    </a:lnTo>
                    <a:lnTo>
                      <a:pt x="296" y="47"/>
                    </a:lnTo>
                    <a:lnTo>
                      <a:pt x="296" y="51"/>
                    </a:lnTo>
                    <a:lnTo>
                      <a:pt x="296" y="54"/>
                    </a:lnTo>
                    <a:lnTo>
                      <a:pt x="296" y="59"/>
                    </a:lnTo>
                    <a:lnTo>
                      <a:pt x="296" y="64"/>
                    </a:lnTo>
                    <a:lnTo>
                      <a:pt x="296" y="69"/>
                    </a:lnTo>
                    <a:lnTo>
                      <a:pt x="296" y="74"/>
                    </a:lnTo>
                    <a:lnTo>
                      <a:pt x="298" y="78"/>
                    </a:lnTo>
                    <a:lnTo>
                      <a:pt x="298" y="83"/>
                    </a:lnTo>
                    <a:lnTo>
                      <a:pt x="298" y="90"/>
                    </a:lnTo>
                    <a:lnTo>
                      <a:pt x="298" y="93"/>
                    </a:lnTo>
                    <a:lnTo>
                      <a:pt x="296" y="98"/>
                    </a:lnTo>
                    <a:lnTo>
                      <a:pt x="296" y="103"/>
                    </a:lnTo>
                    <a:lnTo>
                      <a:pt x="296" y="108"/>
                    </a:lnTo>
                    <a:lnTo>
                      <a:pt x="292" y="111"/>
                    </a:lnTo>
                    <a:lnTo>
                      <a:pt x="292" y="115"/>
                    </a:lnTo>
                    <a:lnTo>
                      <a:pt x="290" y="119"/>
                    </a:lnTo>
                    <a:lnTo>
                      <a:pt x="288" y="124"/>
                    </a:lnTo>
                    <a:lnTo>
                      <a:pt x="284" y="126"/>
                    </a:lnTo>
                    <a:lnTo>
                      <a:pt x="282" y="131"/>
                    </a:lnTo>
                    <a:lnTo>
                      <a:pt x="276" y="134"/>
                    </a:lnTo>
                    <a:lnTo>
                      <a:pt x="272" y="138"/>
                    </a:lnTo>
                    <a:lnTo>
                      <a:pt x="266" y="138"/>
                    </a:lnTo>
                    <a:lnTo>
                      <a:pt x="260" y="139"/>
                    </a:lnTo>
                    <a:lnTo>
                      <a:pt x="252" y="141"/>
                    </a:lnTo>
                    <a:lnTo>
                      <a:pt x="245" y="142"/>
                    </a:lnTo>
                    <a:lnTo>
                      <a:pt x="241" y="142"/>
                    </a:lnTo>
                    <a:lnTo>
                      <a:pt x="237" y="142"/>
                    </a:lnTo>
                    <a:lnTo>
                      <a:pt x="235" y="142"/>
                    </a:lnTo>
                    <a:lnTo>
                      <a:pt x="229" y="142"/>
                    </a:lnTo>
                    <a:lnTo>
                      <a:pt x="225" y="141"/>
                    </a:lnTo>
                    <a:lnTo>
                      <a:pt x="221" y="141"/>
                    </a:lnTo>
                    <a:lnTo>
                      <a:pt x="215" y="139"/>
                    </a:lnTo>
                    <a:lnTo>
                      <a:pt x="211" y="139"/>
                    </a:lnTo>
                    <a:lnTo>
                      <a:pt x="205" y="138"/>
                    </a:lnTo>
                    <a:lnTo>
                      <a:pt x="201" y="138"/>
                    </a:lnTo>
                    <a:lnTo>
                      <a:pt x="197" y="138"/>
                    </a:lnTo>
                    <a:lnTo>
                      <a:pt x="193" y="138"/>
                    </a:lnTo>
                    <a:lnTo>
                      <a:pt x="187" y="136"/>
                    </a:lnTo>
                    <a:lnTo>
                      <a:pt x="182" y="136"/>
                    </a:lnTo>
                    <a:lnTo>
                      <a:pt x="176" y="134"/>
                    </a:lnTo>
                    <a:lnTo>
                      <a:pt x="170" y="134"/>
                    </a:lnTo>
                    <a:lnTo>
                      <a:pt x="166" y="133"/>
                    </a:lnTo>
                    <a:lnTo>
                      <a:pt x="160" y="131"/>
                    </a:lnTo>
                    <a:lnTo>
                      <a:pt x="156" y="129"/>
                    </a:lnTo>
                    <a:lnTo>
                      <a:pt x="152" y="129"/>
                    </a:lnTo>
                    <a:lnTo>
                      <a:pt x="146" y="126"/>
                    </a:lnTo>
                    <a:lnTo>
                      <a:pt x="142" y="126"/>
                    </a:lnTo>
                    <a:lnTo>
                      <a:pt x="136" y="126"/>
                    </a:lnTo>
                    <a:lnTo>
                      <a:pt x="130" y="124"/>
                    </a:lnTo>
                    <a:lnTo>
                      <a:pt x="124" y="123"/>
                    </a:lnTo>
                    <a:lnTo>
                      <a:pt x="119" y="121"/>
                    </a:lnTo>
                    <a:lnTo>
                      <a:pt x="115" y="119"/>
                    </a:lnTo>
                    <a:lnTo>
                      <a:pt x="111" y="118"/>
                    </a:lnTo>
                    <a:lnTo>
                      <a:pt x="105" y="118"/>
                    </a:lnTo>
                    <a:lnTo>
                      <a:pt x="101" y="116"/>
                    </a:lnTo>
                    <a:lnTo>
                      <a:pt x="97" y="115"/>
                    </a:lnTo>
                    <a:lnTo>
                      <a:pt x="93" y="113"/>
                    </a:lnTo>
                    <a:lnTo>
                      <a:pt x="87" y="113"/>
                    </a:lnTo>
                    <a:lnTo>
                      <a:pt x="81" y="110"/>
                    </a:lnTo>
                    <a:lnTo>
                      <a:pt x="77" y="110"/>
                    </a:lnTo>
                    <a:lnTo>
                      <a:pt x="73" y="108"/>
                    </a:lnTo>
                    <a:lnTo>
                      <a:pt x="69" y="106"/>
                    </a:lnTo>
                    <a:lnTo>
                      <a:pt x="63" y="105"/>
                    </a:lnTo>
                    <a:lnTo>
                      <a:pt x="59" y="105"/>
                    </a:lnTo>
                    <a:lnTo>
                      <a:pt x="56" y="103"/>
                    </a:lnTo>
                    <a:lnTo>
                      <a:pt x="52" y="101"/>
                    </a:lnTo>
                    <a:lnTo>
                      <a:pt x="46" y="101"/>
                    </a:lnTo>
                    <a:lnTo>
                      <a:pt x="42" y="100"/>
                    </a:lnTo>
                    <a:lnTo>
                      <a:pt x="38" y="98"/>
                    </a:lnTo>
                    <a:lnTo>
                      <a:pt x="32" y="97"/>
                    </a:lnTo>
                    <a:lnTo>
                      <a:pt x="26" y="93"/>
                    </a:lnTo>
                    <a:lnTo>
                      <a:pt x="20" y="92"/>
                    </a:lnTo>
                    <a:lnTo>
                      <a:pt x="16" y="90"/>
                    </a:lnTo>
                    <a:lnTo>
                      <a:pt x="10" y="88"/>
                    </a:lnTo>
                    <a:lnTo>
                      <a:pt x="6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auto">
              <a:xfrm>
                <a:off x="1374" y="1729"/>
                <a:ext cx="494" cy="211"/>
              </a:xfrm>
              <a:custGeom>
                <a:avLst/>
                <a:gdLst/>
                <a:ahLst/>
                <a:cxnLst>
                  <a:cxn ang="0">
                    <a:pos x="6" y="80"/>
                  </a:cxn>
                  <a:cxn ang="0">
                    <a:pos x="20" y="83"/>
                  </a:cxn>
                  <a:cxn ang="0">
                    <a:pos x="39" y="87"/>
                  </a:cxn>
                  <a:cxn ang="0">
                    <a:pos x="63" y="92"/>
                  </a:cxn>
                  <a:cxn ang="0">
                    <a:pos x="87" y="97"/>
                  </a:cxn>
                  <a:cxn ang="0">
                    <a:pos x="110" y="100"/>
                  </a:cxn>
                  <a:cxn ang="0">
                    <a:pos x="134" y="103"/>
                  </a:cxn>
                  <a:cxn ang="0">
                    <a:pos x="150" y="103"/>
                  </a:cxn>
                  <a:cxn ang="0">
                    <a:pos x="171" y="105"/>
                  </a:cxn>
                  <a:cxn ang="0">
                    <a:pos x="195" y="108"/>
                  </a:cxn>
                  <a:cxn ang="0">
                    <a:pos x="220" y="113"/>
                  </a:cxn>
                  <a:cxn ang="0">
                    <a:pos x="244" y="118"/>
                  </a:cxn>
                  <a:cxn ang="0">
                    <a:pos x="268" y="126"/>
                  </a:cxn>
                  <a:cxn ang="0">
                    <a:pos x="291" y="134"/>
                  </a:cxn>
                  <a:cxn ang="0">
                    <a:pos x="307" y="141"/>
                  </a:cxn>
                  <a:cxn ang="0">
                    <a:pos x="321" y="151"/>
                  </a:cxn>
                  <a:cxn ang="0">
                    <a:pos x="335" y="159"/>
                  </a:cxn>
                  <a:cxn ang="0">
                    <a:pos x="352" y="170"/>
                  </a:cxn>
                  <a:cxn ang="0">
                    <a:pos x="376" y="180"/>
                  </a:cxn>
                  <a:cxn ang="0">
                    <a:pos x="398" y="190"/>
                  </a:cxn>
                  <a:cxn ang="0">
                    <a:pos x="419" y="198"/>
                  </a:cxn>
                  <a:cxn ang="0">
                    <a:pos x="437" y="206"/>
                  </a:cxn>
                  <a:cxn ang="0">
                    <a:pos x="453" y="211"/>
                  </a:cxn>
                  <a:cxn ang="0">
                    <a:pos x="463" y="205"/>
                  </a:cxn>
                  <a:cxn ang="0">
                    <a:pos x="472" y="188"/>
                  </a:cxn>
                  <a:cxn ang="0">
                    <a:pos x="478" y="174"/>
                  </a:cxn>
                  <a:cxn ang="0">
                    <a:pos x="484" y="159"/>
                  </a:cxn>
                  <a:cxn ang="0">
                    <a:pos x="488" y="146"/>
                  </a:cxn>
                  <a:cxn ang="0">
                    <a:pos x="494" y="133"/>
                  </a:cxn>
                  <a:cxn ang="0">
                    <a:pos x="490" y="129"/>
                  </a:cxn>
                  <a:cxn ang="0">
                    <a:pos x="470" y="123"/>
                  </a:cxn>
                  <a:cxn ang="0">
                    <a:pos x="449" y="118"/>
                  </a:cxn>
                  <a:cxn ang="0">
                    <a:pos x="429" y="116"/>
                  </a:cxn>
                  <a:cxn ang="0">
                    <a:pos x="404" y="115"/>
                  </a:cxn>
                  <a:cxn ang="0">
                    <a:pos x="380" y="115"/>
                  </a:cxn>
                  <a:cxn ang="0">
                    <a:pos x="350" y="113"/>
                  </a:cxn>
                  <a:cxn ang="0">
                    <a:pos x="321" y="110"/>
                  </a:cxn>
                  <a:cxn ang="0">
                    <a:pos x="293" y="105"/>
                  </a:cxn>
                  <a:cxn ang="0">
                    <a:pos x="266" y="98"/>
                  </a:cxn>
                  <a:cxn ang="0">
                    <a:pos x="240" y="88"/>
                  </a:cxn>
                  <a:cxn ang="0">
                    <a:pos x="218" y="78"/>
                  </a:cxn>
                  <a:cxn ang="0">
                    <a:pos x="197" y="69"/>
                  </a:cxn>
                  <a:cxn ang="0">
                    <a:pos x="183" y="60"/>
                  </a:cxn>
                  <a:cxn ang="0">
                    <a:pos x="169" y="51"/>
                  </a:cxn>
                  <a:cxn ang="0">
                    <a:pos x="148" y="41"/>
                  </a:cxn>
                  <a:cxn ang="0">
                    <a:pos x="126" y="31"/>
                  </a:cxn>
                  <a:cxn ang="0">
                    <a:pos x="104" y="21"/>
                  </a:cxn>
                  <a:cxn ang="0">
                    <a:pos x="79" y="14"/>
                  </a:cxn>
                  <a:cxn ang="0">
                    <a:pos x="59" y="6"/>
                  </a:cxn>
                  <a:cxn ang="0">
                    <a:pos x="45" y="1"/>
                  </a:cxn>
                  <a:cxn ang="0">
                    <a:pos x="0" y="78"/>
                  </a:cxn>
                </a:cxnLst>
                <a:rect l="0" t="0" r="r" b="b"/>
                <a:pathLst>
                  <a:path w="494" h="211">
                    <a:moveTo>
                      <a:pt x="0" y="78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20" y="83"/>
                    </a:lnTo>
                    <a:lnTo>
                      <a:pt x="24" y="83"/>
                    </a:lnTo>
                    <a:lnTo>
                      <a:pt x="28" y="83"/>
                    </a:lnTo>
                    <a:lnTo>
                      <a:pt x="35" y="85"/>
                    </a:lnTo>
                    <a:lnTo>
                      <a:pt x="39" y="87"/>
                    </a:lnTo>
                    <a:lnTo>
                      <a:pt x="45" y="88"/>
                    </a:lnTo>
                    <a:lnTo>
                      <a:pt x="51" y="88"/>
                    </a:lnTo>
                    <a:lnTo>
                      <a:pt x="57" y="92"/>
                    </a:lnTo>
                    <a:lnTo>
                      <a:pt x="63" y="92"/>
                    </a:lnTo>
                    <a:lnTo>
                      <a:pt x="69" y="93"/>
                    </a:lnTo>
                    <a:lnTo>
                      <a:pt x="75" y="95"/>
                    </a:lnTo>
                    <a:lnTo>
                      <a:pt x="81" y="95"/>
                    </a:lnTo>
                    <a:lnTo>
                      <a:pt x="87" y="97"/>
                    </a:lnTo>
                    <a:lnTo>
                      <a:pt x="94" y="98"/>
                    </a:lnTo>
                    <a:lnTo>
                      <a:pt x="100" y="100"/>
                    </a:lnTo>
                    <a:lnTo>
                      <a:pt x="106" y="100"/>
                    </a:lnTo>
                    <a:lnTo>
                      <a:pt x="110" y="100"/>
                    </a:lnTo>
                    <a:lnTo>
                      <a:pt x="118" y="101"/>
                    </a:lnTo>
                    <a:lnTo>
                      <a:pt x="124" y="101"/>
                    </a:lnTo>
                    <a:lnTo>
                      <a:pt x="128" y="103"/>
                    </a:lnTo>
                    <a:lnTo>
                      <a:pt x="134" y="103"/>
                    </a:lnTo>
                    <a:lnTo>
                      <a:pt x="138" y="103"/>
                    </a:lnTo>
                    <a:lnTo>
                      <a:pt x="144" y="103"/>
                    </a:lnTo>
                    <a:lnTo>
                      <a:pt x="148" y="105"/>
                    </a:lnTo>
                    <a:lnTo>
                      <a:pt x="150" y="103"/>
                    </a:lnTo>
                    <a:lnTo>
                      <a:pt x="155" y="103"/>
                    </a:lnTo>
                    <a:lnTo>
                      <a:pt x="163" y="103"/>
                    </a:lnTo>
                    <a:lnTo>
                      <a:pt x="167" y="105"/>
                    </a:lnTo>
                    <a:lnTo>
                      <a:pt x="171" y="105"/>
                    </a:lnTo>
                    <a:lnTo>
                      <a:pt x="177" y="105"/>
                    </a:lnTo>
                    <a:lnTo>
                      <a:pt x="183" y="105"/>
                    </a:lnTo>
                    <a:lnTo>
                      <a:pt x="189" y="106"/>
                    </a:lnTo>
                    <a:lnTo>
                      <a:pt x="195" y="108"/>
                    </a:lnTo>
                    <a:lnTo>
                      <a:pt x="201" y="108"/>
                    </a:lnTo>
                    <a:lnTo>
                      <a:pt x="207" y="108"/>
                    </a:lnTo>
                    <a:lnTo>
                      <a:pt x="215" y="111"/>
                    </a:lnTo>
                    <a:lnTo>
                      <a:pt x="220" y="113"/>
                    </a:lnTo>
                    <a:lnTo>
                      <a:pt x="226" y="113"/>
                    </a:lnTo>
                    <a:lnTo>
                      <a:pt x="232" y="116"/>
                    </a:lnTo>
                    <a:lnTo>
                      <a:pt x="240" y="116"/>
                    </a:lnTo>
                    <a:lnTo>
                      <a:pt x="244" y="118"/>
                    </a:lnTo>
                    <a:lnTo>
                      <a:pt x="252" y="119"/>
                    </a:lnTo>
                    <a:lnTo>
                      <a:pt x="256" y="121"/>
                    </a:lnTo>
                    <a:lnTo>
                      <a:pt x="264" y="123"/>
                    </a:lnTo>
                    <a:lnTo>
                      <a:pt x="268" y="126"/>
                    </a:lnTo>
                    <a:lnTo>
                      <a:pt x="274" y="128"/>
                    </a:lnTo>
                    <a:lnTo>
                      <a:pt x="281" y="129"/>
                    </a:lnTo>
                    <a:lnTo>
                      <a:pt x="287" y="133"/>
                    </a:lnTo>
                    <a:lnTo>
                      <a:pt x="291" y="134"/>
                    </a:lnTo>
                    <a:lnTo>
                      <a:pt x="297" y="136"/>
                    </a:lnTo>
                    <a:lnTo>
                      <a:pt x="301" y="138"/>
                    </a:lnTo>
                    <a:lnTo>
                      <a:pt x="305" y="141"/>
                    </a:lnTo>
                    <a:lnTo>
                      <a:pt x="307" y="141"/>
                    </a:lnTo>
                    <a:lnTo>
                      <a:pt x="311" y="144"/>
                    </a:lnTo>
                    <a:lnTo>
                      <a:pt x="315" y="146"/>
                    </a:lnTo>
                    <a:lnTo>
                      <a:pt x="317" y="149"/>
                    </a:lnTo>
                    <a:lnTo>
                      <a:pt x="321" y="151"/>
                    </a:lnTo>
                    <a:lnTo>
                      <a:pt x="323" y="152"/>
                    </a:lnTo>
                    <a:lnTo>
                      <a:pt x="327" y="154"/>
                    </a:lnTo>
                    <a:lnTo>
                      <a:pt x="331" y="157"/>
                    </a:lnTo>
                    <a:lnTo>
                      <a:pt x="335" y="159"/>
                    </a:lnTo>
                    <a:lnTo>
                      <a:pt x="339" y="162"/>
                    </a:lnTo>
                    <a:lnTo>
                      <a:pt x="344" y="165"/>
                    </a:lnTo>
                    <a:lnTo>
                      <a:pt x="350" y="169"/>
                    </a:lnTo>
                    <a:lnTo>
                      <a:pt x="352" y="170"/>
                    </a:lnTo>
                    <a:lnTo>
                      <a:pt x="358" y="174"/>
                    </a:lnTo>
                    <a:lnTo>
                      <a:pt x="362" y="175"/>
                    </a:lnTo>
                    <a:lnTo>
                      <a:pt x="370" y="179"/>
                    </a:lnTo>
                    <a:lnTo>
                      <a:pt x="376" y="180"/>
                    </a:lnTo>
                    <a:lnTo>
                      <a:pt x="382" y="183"/>
                    </a:lnTo>
                    <a:lnTo>
                      <a:pt x="388" y="185"/>
                    </a:lnTo>
                    <a:lnTo>
                      <a:pt x="392" y="188"/>
                    </a:lnTo>
                    <a:lnTo>
                      <a:pt x="398" y="190"/>
                    </a:lnTo>
                    <a:lnTo>
                      <a:pt x="402" y="192"/>
                    </a:lnTo>
                    <a:lnTo>
                      <a:pt x="409" y="195"/>
                    </a:lnTo>
                    <a:lnTo>
                      <a:pt x="415" y="198"/>
                    </a:lnTo>
                    <a:lnTo>
                      <a:pt x="419" y="198"/>
                    </a:lnTo>
                    <a:lnTo>
                      <a:pt x="425" y="202"/>
                    </a:lnTo>
                    <a:lnTo>
                      <a:pt x="429" y="203"/>
                    </a:lnTo>
                    <a:lnTo>
                      <a:pt x="433" y="206"/>
                    </a:lnTo>
                    <a:lnTo>
                      <a:pt x="437" y="206"/>
                    </a:lnTo>
                    <a:lnTo>
                      <a:pt x="441" y="206"/>
                    </a:lnTo>
                    <a:lnTo>
                      <a:pt x="443" y="208"/>
                    </a:lnTo>
                    <a:lnTo>
                      <a:pt x="449" y="210"/>
                    </a:lnTo>
                    <a:lnTo>
                      <a:pt x="453" y="211"/>
                    </a:lnTo>
                    <a:lnTo>
                      <a:pt x="457" y="211"/>
                    </a:lnTo>
                    <a:lnTo>
                      <a:pt x="457" y="211"/>
                    </a:lnTo>
                    <a:lnTo>
                      <a:pt x="459" y="208"/>
                    </a:lnTo>
                    <a:lnTo>
                      <a:pt x="463" y="205"/>
                    </a:lnTo>
                    <a:lnTo>
                      <a:pt x="467" y="198"/>
                    </a:lnTo>
                    <a:lnTo>
                      <a:pt x="470" y="195"/>
                    </a:lnTo>
                    <a:lnTo>
                      <a:pt x="470" y="192"/>
                    </a:lnTo>
                    <a:lnTo>
                      <a:pt x="472" y="188"/>
                    </a:lnTo>
                    <a:lnTo>
                      <a:pt x="474" y="185"/>
                    </a:lnTo>
                    <a:lnTo>
                      <a:pt x="474" y="182"/>
                    </a:lnTo>
                    <a:lnTo>
                      <a:pt x="476" y="179"/>
                    </a:lnTo>
                    <a:lnTo>
                      <a:pt x="478" y="174"/>
                    </a:lnTo>
                    <a:lnTo>
                      <a:pt x="480" y="172"/>
                    </a:lnTo>
                    <a:lnTo>
                      <a:pt x="480" y="167"/>
                    </a:lnTo>
                    <a:lnTo>
                      <a:pt x="482" y="164"/>
                    </a:lnTo>
                    <a:lnTo>
                      <a:pt x="484" y="159"/>
                    </a:lnTo>
                    <a:lnTo>
                      <a:pt x="484" y="156"/>
                    </a:lnTo>
                    <a:lnTo>
                      <a:pt x="484" y="152"/>
                    </a:lnTo>
                    <a:lnTo>
                      <a:pt x="486" y="149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0" y="138"/>
                    </a:lnTo>
                    <a:lnTo>
                      <a:pt x="492" y="134"/>
                    </a:lnTo>
                    <a:lnTo>
                      <a:pt x="494" y="133"/>
                    </a:lnTo>
                    <a:lnTo>
                      <a:pt x="494" y="131"/>
                    </a:lnTo>
                    <a:lnTo>
                      <a:pt x="494" y="131"/>
                    </a:lnTo>
                    <a:lnTo>
                      <a:pt x="492" y="129"/>
                    </a:lnTo>
                    <a:lnTo>
                      <a:pt x="490" y="129"/>
                    </a:lnTo>
                    <a:lnTo>
                      <a:pt x="484" y="128"/>
                    </a:lnTo>
                    <a:lnTo>
                      <a:pt x="480" y="126"/>
                    </a:lnTo>
                    <a:lnTo>
                      <a:pt x="474" y="124"/>
                    </a:lnTo>
                    <a:lnTo>
                      <a:pt x="470" y="123"/>
                    </a:lnTo>
                    <a:lnTo>
                      <a:pt x="463" y="121"/>
                    </a:lnTo>
                    <a:lnTo>
                      <a:pt x="457" y="121"/>
                    </a:lnTo>
                    <a:lnTo>
                      <a:pt x="453" y="119"/>
                    </a:lnTo>
                    <a:lnTo>
                      <a:pt x="449" y="118"/>
                    </a:lnTo>
                    <a:lnTo>
                      <a:pt x="443" y="118"/>
                    </a:lnTo>
                    <a:lnTo>
                      <a:pt x="439" y="116"/>
                    </a:lnTo>
                    <a:lnTo>
                      <a:pt x="433" y="116"/>
                    </a:lnTo>
                    <a:lnTo>
                      <a:pt x="429" y="116"/>
                    </a:lnTo>
                    <a:lnTo>
                      <a:pt x="425" y="116"/>
                    </a:lnTo>
                    <a:lnTo>
                      <a:pt x="419" y="116"/>
                    </a:lnTo>
                    <a:lnTo>
                      <a:pt x="413" y="115"/>
                    </a:lnTo>
                    <a:lnTo>
                      <a:pt x="404" y="115"/>
                    </a:lnTo>
                    <a:lnTo>
                      <a:pt x="400" y="115"/>
                    </a:lnTo>
                    <a:lnTo>
                      <a:pt x="392" y="115"/>
                    </a:lnTo>
                    <a:lnTo>
                      <a:pt x="388" y="115"/>
                    </a:lnTo>
                    <a:lnTo>
                      <a:pt x="380" y="115"/>
                    </a:lnTo>
                    <a:lnTo>
                      <a:pt x="374" y="115"/>
                    </a:lnTo>
                    <a:lnTo>
                      <a:pt x="364" y="115"/>
                    </a:lnTo>
                    <a:lnTo>
                      <a:pt x="358" y="115"/>
                    </a:lnTo>
                    <a:lnTo>
                      <a:pt x="350" y="113"/>
                    </a:lnTo>
                    <a:lnTo>
                      <a:pt x="344" y="113"/>
                    </a:lnTo>
                    <a:lnTo>
                      <a:pt x="335" y="113"/>
                    </a:lnTo>
                    <a:lnTo>
                      <a:pt x="327" y="111"/>
                    </a:lnTo>
                    <a:lnTo>
                      <a:pt x="321" y="110"/>
                    </a:lnTo>
                    <a:lnTo>
                      <a:pt x="313" y="110"/>
                    </a:lnTo>
                    <a:lnTo>
                      <a:pt x="307" y="108"/>
                    </a:lnTo>
                    <a:lnTo>
                      <a:pt x="299" y="106"/>
                    </a:lnTo>
                    <a:lnTo>
                      <a:pt x="293" y="105"/>
                    </a:lnTo>
                    <a:lnTo>
                      <a:pt x="285" y="105"/>
                    </a:lnTo>
                    <a:lnTo>
                      <a:pt x="278" y="101"/>
                    </a:lnTo>
                    <a:lnTo>
                      <a:pt x="270" y="100"/>
                    </a:lnTo>
                    <a:lnTo>
                      <a:pt x="266" y="98"/>
                    </a:lnTo>
                    <a:lnTo>
                      <a:pt x="260" y="95"/>
                    </a:lnTo>
                    <a:lnTo>
                      <a:pt x="254" y="93"/>
                    </a:lnTo>
                    <a:lnTo>
                      <a:pt x="246" y="90"/>
                    </a:lnTo>
                    <a:lnTo>
                      <a:pt x="240" y="88"/>
                    </a:lnTo>
                    <a:lnTo>
                      <a:pt x="234" y="85"/>
                    </a:lnTo>
                    <a:lnTo>
                      <a:pt x="228" y="83"/>
                    </a:lnTo>
                    <a:lnTo>
                      <a:pt x="224" y="82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07" y="74"/>
                    </a:lnTo>
                    <a:lnTo>
                      <a:pt x="203" y="72"/>
                    </a:lnTo>
                    <a:lnTo>
                      <a:pt x="197" y="69"/>
                    </a:lnTo>
                    <a:lnTo>
                      <a:pt x="195" y="67"/>
                    </a:lnTo>
                    <a:lnTo>
                      <a:pt x="189" y="64"/>
                    </a:lnTo>
                    <a:lnTo>
                      <a:pt x="185" y="62"/>
                    </a:lnTo>
                    <a:lnTo>
                      <a:pt x="183" y="60"/>
                    </a:lnTo>
                    <a:lnTo>
                      <a:pt x="179" y="59"/>
                    </a:lnTo>
                    <a:lnTo>
                      <a:pt x="175" y="56"/>
                    </a:lnTo>
                    <a:lnTo>
                      <a:pt x="173" y="52"/>
                    </a:lnTo>
                    <a:lnTo>
                      <a:pt x="169" y="51"/>
                    </a:lnTo>
                    <a:lnTo>
                      <a:pt x="163" y="47"/>
                    </a:lnTo>
                    <a:lnTo>
                      <a:pt x="159" y="46"/>
                    </a:lnTo>
                    <a:lnTo>
                      <a:pt x="155" y="42"/>
                    </a:lnTo>
                    <a:lnTo>
                      <a:pt x="148" y="41"/>
                    </a:lnTo>
                    <a:lnTo>
                      <a:pt x="144" y="39"/>
                    </a:lnTo>
                    <a:lnTo>
                      <a:pt x="138" y="36"/>
                    </a:lnTo>
                    <a:lnTo>
                      <a:pt x="132" y="34"/>
                    </a:lnTo>
                    <a:lnTo>
                      <a:pt x="126" y="31"/>
                    </a:lnTo>
                    <a:lnTo>
                      <a:pt x="120" y="29"/>
                    </a:lnTo>
                    <a:lnTo>
                      <a:pt x="114" y="26"/>
                    </a:lnTo>
                    <a:lnTo>
                      <a:pt x="108" y="24"/>
                    </a:lnTo>
                    <a:lnTo>
                      <a:pt x="104" y="21"/>
                    </a:lnTo>
                    <a:lnTo>
                      <a:pt x="98" y="19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69" y="10"/>
                    </a:lnTo>
                    <a:lnTo>
                      <a:pt x="63" y="8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auto">
              <a:xfrm>
                <a:off x="1339" y="1619"/>
                <a:ext cx="553" cy="444"/>
              </a:xfrm>
              <a:custGeom>
                <a:avLst/>
                <a:gdLst/>
                <a:ahLst/>
                <a:cxnLst>
                  <a:cxn ang="0">
                    <a:pos x="318" y="357"/>
                  </a:cxn>
                  <a:cxn ang="0">
                    <a:pos x="358" y="349"/>
                  </a:cxn>
                  <a:cxn ang="0">
                    <a:pos x="393" y="333"/>
                  </a:cxn>
                  <a:cxn ang="0">
                    <a:pos x="433" y="305"/>
                  </a:cxn>
                  <a:cxn ang="0">
                    <a:pos x="460" y="277"/>
                  </a:cxn>
                  <a:cxn ang="0">
                    <a:pos x="476" y="248"/>
                  </a:cxn>
                  <a:cxn ang="0">
                    <a:pos x="484" y="215"/>
                  </a:cxn>
                  <a:cxn ang="0">
                    <a:pos x="486" y="182"/>
                  </a:cxn>
                  <a:cxn ang="0">
                    <a:pos x="478" y="149"/>
                  </a:cxn>
                  <a:cxn ang="0">
                    <a:pos x="464" y="118"/>
                  </a:cxn>
                  <a:cxn ang="0">
                    <a:pos x="444" y="92"/>
                  </a:cxn>
                  <a:cxn ang="0">
                    <a:pos x="399" y="59"/>
                  </a:cxn>
                  <a:cxn ang="0">
                    <a:pos x="366" y="42"/>
                  </a:cxn>
                  <a:cxn ang="0">
                    <a:pos x="328" y="33"/>
                  </a:cxn>
                  <a:cxn ang="0">
                    <a:pos x="287" y="29"/>
                  </a:cxn>
                  <a:cxn ang="0">
                    <a:pos x="281" y="6"/>
                  </a:cxn>
                  <a:cxn ang="0">
                    <a:pos x="322" y="3"/>
                  </a:cxn>
                  <a:cxn ang="0">
                    <a:pos x="374" y="13"/>
                  </a:cxn>
                  <a:cxn ang="0">
                    <a:pos x="423" y="33"/>
                  </a:cxn>
                  <a:cxn ang="0">
                    <a:pos x="464" y="59"/>
                  </a:cxn>
                  <a:cxn ang="0">
                    <a:pos x="498" y="90"/>
                  </a:cxn>
                  <a:cxn ang="0">
                    <a:pos x="525" y="126"/>
                  </a:cxn>
                  <a:cxn ang="0">
                    <a:pos x="545" y="169"/>
                  </a:cxn>
                  <a:cxn ang="0">
                    <a:pos x="553" y="211"/>
                  </a:cxn>
                  <a:cxn ang="0">
                    <a:pos x="549" y="256"/>
                  </a:cxn>
                  <a:cxn ang="0">
                    <a:pos x="535" y="298"/>
                  </a:cxn>
                  <a:cxn ang="0">
                    <a:pos x="513" y="338"/>
                  </a:cxn>
                  <a:cxn ang="0">
                    <a:pos x="480" y="372"/>
                  </a:cxn>
                  <a:cxn ang="0">
                    <a:pos x="442" y="400"/>
                  </a:cxn>
                  <a:cxn ang="0">
                    <a:pos x="395" y="423"/>
                  </a:cxn>
                  <a:cxn ang="0">
                    <a:pos x="344" y="438"/>
                  </a:cxn>
                  <a:cxn ang="0">
                    <a:pos x="291" y="444"/>
                  </a:cxn>
                  <a:cxn ang="0">
                    <a:pos x="234" y="441"/>
                  </a:cxn>
                  <a:cxn ang="0">
                    <a:pos x="181" y="431"/>
                  </a:cxn>
                  <a:cxn ang="0">
                    <a:pos x="133" y="413"/>
                  </a:cxn>
                  <a:cxn ang="0">
                    <a:pos x="90" y="387"/>
                  </a:cxn>
                  <a:cxn ang="0">
                    <a:pos x="55" y="356"/>
                  </a:cxn>
                  <a:cxn ang="0">
                    <a:pos x="27" y="318"/>
                  </a:cxn>
                  <a:cxn ang="0">
                    <a:pos x="9" y="279"/>
                  </a:cxn>
                  <a:cxn ang="0">
                    <a:pos x="0" y="234"/>
                  </a:cxn>
                  <a:cxn ang="0">
                    <a:pos x="5" y="190"/>
                  </a:cxn>
                  <a:cxn ang="0">
                    <a:pos x="17" y="149"/>
                  </a:cxn>
                  <a:cxn ang="0">
                    <a:pos x="39" y="110"/>
                  </a:cxn>
                  <a:cxn ang="0">
                    <a:pos x="70" y="75"/>
                  </a:cxn>
                  <a:cxn ang="0">
                    <a:pos x="104" y="47"/>
                  </a:cxn>
                  <a:cxn ang="0">
                    <a:pos x="149" y="24"/>
                  </a:cxn>
                  <a:cxn ang="0">
                    <a:pos x="198" y="8"/>
                  </a:cxn>
                  <a:cxn ang="0">
                    <a:pos x="250" y="0"/>
                  </a:cxn>
                  <a:cxn ang="0">
                    <a:pos x="265" y="21"/>
                  </a:cxn>
                  <a:cxn ang="0">
                    <a:pos x="234" y="33"/>
                  </a:cxn>
                  <a:cxn ang="0">
                    <a:pos x="198" y="42"/>
                  </a:cxn>
                  <a:cxn ang="0">
                    <a:pos x="159" y="61"/>
                  </a:cxn>
                  <a:cxn ang="0">
                    <a:pos x="112" y="98"/>
                  </a:cxn>
                  <a:cxn ang="0">
                    <a:pos x="92" y="124"/>
                  </a:cxn>
                  <a:cxn ang="0">
                    <a:pos x="82" y="154"/>
                  </a:cxn>
                  <a:cxn ang="0">
                    <a:pos x="76" y="185"/>
                  </a:cxn>
                  <a:cxn ang="0">
                    <a:pos x="78" y="218"/>
                  </a:cxn>
                  <a:cxn ang="0">
                    <a:pos x="88" y="251"/>
                  </a:cxn>
                  <a:cxn ang="0">
                    <a:pos x="104" y="280"/>
                  </a:cxn>
                  <a:cxn ang="0">
                    <a:pos x="137" y="312"/>
                  </a:cxn>
                  <a:cxn ang="0">
                    <a:pos x="173" y="336"/>
                  </a:cxn>
                  <a:cxn ang="0">
                    <a:pos x="210" y="351"/>
                  </a:cxn>
                  <a:cxn ang="0">
                    <a:pos x="250" y="359"/>
                  </a:cxn>
                </a:cxnLst>
                <a:rect l="0" t="0" r="r" b="b"/>
                <a:pathLst>
                  <a:path w="553" h="444">
                    <a:moveTo>
                      <a:pt x="283" y="362"/>
                    </a:moveTo>
                    <a:lnTo>
                      <a:pt x="287" y="362"/>
                    </a:lnTo>
                    <a:lnTo>
                      <a:pt x="291" y="362"/>
                    </a:lnTo>
                    <a:lnTo>
                      <a:pt x="297" y="361"/>
                    </a:lnTo>
                    <a:lnTo>
                      <a:pt x="303" y="361"/>
                    </a:lnTo>
                    <a:lnTo>
                      <a:pt x="307" y="359"/>
                    </a:lnTo>
                    <a:lnTo>
                      <a:pt x="311" y="359"/>
                    </a:lnTo>
                    <a:lnTo>
                      <a:pt x="318" y="357"/>
                    </a:lnTo>
                    <a:lnTo>
                      <a:pt x="322" y="357"/>
                    </a:lnTo>
                    <a:lnTo>
                      <a:pt x="328" y="357"/>
                    </a:lnTo>
                    <a:lnTo>
                      <a:pt x="332" y="356"/>
                    </a:lnTo>
                    <a:lnTo>
                      <a:pt x="338" y="354"/>
                    </a:lnTo>
                    <a:lnTo>
                      <a:pt x="342" y="354"/>
                    </a:lnTo>
                    <a:lnTo>
                      <a:pt x="346" y="351"/>
                    </a:lnTo>
                    <a:lnTo>
                      <a:pt x="352" y="351"/>
                    </a:lnTo>
                    <a:lnTo>
                      <a:pt x="358" y="349"/>
                    </a:lnTo>
                    <a:lnTo>
                      <a:pt x="362" y="349"/>
                    </a:lnTo>
                    <a:lnTo>
                      <a:pt x="366" y="346"/>
                    </a:lnTo>
                    <a:lnTo>
                      <a:pt x="370" y="344"/>
                    </a:lnTo>
                    <a:lnTo>
                      <a:pt x="374" y="343"/>
                    </a:lnTo>
                    <a:lnTo>
                      <a:pt x="381" y="341"/>
                    </a:lnTo>
                    <a:lnTo>
                      <a:pt x="385" y="338"/>
                    </a:lnTo>
                    <a:lnTo>
                      <a:pt x="387" y="336"/>
                    </a:lnTo>
                    <a:lnTo>
                      <a:pt x="393" y="333"/>
                    </a:lnTo>
                    <a:lnTo>
                      <a:pt x="397" y="333"/>
                    </a:lnTo>
                    <a:lnTo>
                      <a:pt x="399" y="330"/>
                    </a:lnTo>
                    <a:lnTo>
                      <a:pt x="403" y="328"/>
                    </a:lnTo>
                    <a:lnTo>
                      <a:pt x="409" y="325"/>
                    </a:lnTo>
                    <a:lnTo>
                      <a:pt x="411" y="323"/>
                    </a:lnTo>
                    <a:lnTo>
                      <a:pt x="419" y="316"/>
                    </a:lnTo>
                    <a:lnTo>
                      <a:pt x="427" y="312"/>
                    </a:lnTo>
                    <a:lnTo>
                      <a:pt x="433" y="305"/>
                    </a:lnTo>
                    <a:lnTo>
                      <a:pt x="439" y="300"/>
                    </a:lnTo>
                    <a:lnTo>
                      <a:pt x="444" y="297"/>
                    </a:lnTo>
                    <a:lnTo>
                      <a:pt x="446" y="293"/>
                    </a:lnTo>
                    <a:lnTo>
                      <a:pt x="450" y="290"/>
                    </a:lnTo>
                    <a:lnTo>
                      <a:pt x="452" y="289"/>
                    </a:lnTo>
                    <a:lnTo>
                      <a:pt x="454" y="284"/>
                    </a:lnTo>
                    <a:lnTo>
                      <a:pt x="458" y="280"/>
                    </a:lnTo>
                    <a:lnTo>
                      <a:pt x="460" y="277"/>
                    </a:lnTo>
                    <a:lnTo>
                      <a:pt x="464" y="274"/>
                    </a:lnTo>
                    <a:lnTo>
                      <a:pt x="464" y="269"/>
                    </a:lnTo>
                    <a:lnTo>
                      <a:pt x="466" y="266"/>
                    </a:lnTo>
                    <a:lnTo>
                      <a:pt x="468" y="262"/>
                    </a:lnTo>
                    <a:lnTo>
                      <a:pt x="472" y="259"/>
                    </a:lnTo>
                    <a:lnTo>
                      <a:pt x="474" y="256"/>
                    </a:lnTo>
                    <a:lnTo>
                      <a:pt x="474" y="251"/>
                    </a:lnTo>
                    <a:lnTo>
                      <a:pt x="476" y="248"/>
                    </a:lnTo>
                    <a:lnTo>
                      <a:pt x="478" y="243"/>
                    </a:lnTo>
                    <a:lnTo>
                      <a:pt x="478" y="239"/>
                    </a:lnTo>
                    <a:lnTo>
                      <a:pt x="478" y="236"/>
                    </a:lnTo>
                    <a:lnTo>
                      <a:pt x="480" y="231"/>
                    </a:lnTo>
                    <a:lnTo>
                      <a:pt x="482" y="228"/>
                    </a:lnTo>
                    <a:lnTo>
                      <a:pt x="484" y="223"/>
                    </a:lnTo>
                    <a:lnTo>
                      <a:pt x="484" y="218"/>
                    </a:lnTo>
                    <a:lnTo>
                      <a:pt x="484" y="215"/>
                    </a:lnTo>
                    <a:lnTo>
                      <a:pt x="486" y="211"/>
                    </a:lnTo>
                    <a:lnTo>
                      <a:pt x="486" y="207"/>
                    </a:lnTo>
                    <a:lnTo>
                      <a:pt x="486" y="203"/>
                    </a:lnTo>
                    <a:lnTo>
                      <a:pt x="486" y="198"/>
                    </a:lnTo>
                    <a:lnTo>
                      <a:pt x="488" y="193"/>
                    </a:lnTo>
                    <a:lnTo>
                      <a:pt x="486" y="190"/>
                    </a:lnTo>
                    <a:lnTo>
                      <a:pt x="486" y="185"/>
                    </a:lnTo>
                    <a:lnTo>
                      <a:pt x="486" y="182"/>
                    </a:lnTo>
                    <a:lnTo>
                      <a:pt x="486" y="177"/>
                    </a:lnTo>
                    <a:lnTo>
                      <a:pt x="484" y="172"/>
                    </a:lnTo>
                    <a:lnTo>
                      <a:pt x="484" y="169"/>
                    </a:lnTo>
                    <a:lnTo>
                      <a:pt x="484" y="164"/>
                    </a:lnTo>
                    <a:lnTo>
                      <a:pt x="482" y="161"/>
                    </a:lnTo>
                    <a:lnTo>
                      <a:pt x="480" y="157"/>
                    </a:lnTo>
                    <a:lnTo>
                      <a:pt x="478" y="152"/>
                    </a:lnTo>
                    <a:lnTo>
                      <a:pt x="478" y="149"/>
                    </a:lnTo>
                    <a:lnTo>
                      <a:pt x="478" y="144"/>
                    </a:lnTo>
                    <a:lnTo>
                      <a:pt x="476" y="141"/>
                    </a:lnTo>
                    <a:lnTo>
                      <a:pt x="474" y="138"/>
                    </a:lnTo>
                    <a:lnTo>
                      <a:pt x="474" y="134"/>
                    </a:lnTo>
                    <a:lnTo>
                      <a:pt x="472" y="129"/>
                    </a:lnTo>
                    <a:lnTo>
                      <a:pt x="468" y="126"/>
                    </a:lnTo>
                    <a:lnTo>
                      <a:pt x="466" y="121"/>
                    </a:lnTo>
                    <a:lnTo>
                      <a:pt x="464" y="118"/>
                    </a:lnTo>
                    <a:lnTo>
                      <a:pt x="464" y="116"/>
                    </a:lnTo>
                    <a:lnTo>
                      <a:pt x="460" y="111"/>
                    </a:lnTo>
                    <a:lnTo>
                      <a:pt x="458" y="108"/>
                    </a:lnTo>
                    <a:lnTo>
                      <a:pt x="454" y="105"/>
                    </a:lnTo>
                    <a:lnTo>
                      <a:pt x="452" y="102"/>
                    </a:lnTo>
                    <a:lnTo>
                      <a:pt x="450" y="98"/>
                    </a:lnTo>
                    <a:lnTo>
                      <a:pt x="446" y="93"/>
                    </a:lnTo>
                    <a:lnTo>
                      <a:pt x="444" y="92"/>
                    </a:lnTo>
                    <a:lnTo>
                      <a:pt x="439" y="88"/>
                    </a:lnTo>
                    <a:lnTo>
                      <a:pt x="433" y="83"/>
                    </a:lnTo>
                    <a:lnTo>
                      <a:pt x="427" y="77"/>
                    </a:lnTo>
                    <a:lnTo>
                      <a:pt x="419" y="72"/>
                    </a:lnTo>
                    <a:lnTo>
                      <a:pt x="411" y="65"/>
                    </a:lnTo>
                    <a:lnTo>
                      <a:pt x="409" y="64"/>
                    </a:lnTo>
                    <a:lnTo>
                      <a:pt x="403" y="61"/>
                    </a:lnTo>
                    <a:lnTo>
                      <a:pt x="399" y="59"/>
                    </a:lnTo>
                    <a:lnTo>
                      <a:pt x="397" y="56"/>
                    </a:lnTo>
                    <a:lnTo>
                      <a:pt x="393" y="54"/>
                    </a:lnTo>
                    <a:lnTo>
                      <a:pt x="387" y="51"/>
                    </a:lnTo>
                    <a:lnTo>
                      <a:pt x="385" y="51"/>
                    </a:lnTo>
                    <a:lnTo>
                      <a:pt x="381" y="47"/>
                    </a:lnTo>
                    <a:lnTo>
                      <a:pt x="374" y="46"/>
                    </a:lnTo>
                    <a:lnTo>
                      <a:pt x="370" y="44"/>
                    </a:lnTo>
                    <a:lnTo>
                      <a:pt x="366" y="42"/>
                    </a:lnTo>
                    <a:lnTo>
                      <a:pt x="362" y="42"/>
                    </a:lnTo>
                    <a:lnTo>
                      <a:pt x="358" y="39"/>
                    </a:lnTo>
                    <a:lnTo>
                      <a:pt x="352" y="38"/>
                    </a:lnTo>
                    <a:lnTo>
                      <a:pt x="346" y="38"/>
                    </a:lnTo>
                    <a:lnTo>
                      <a:pt x="342" y="36"/>
                    </a:lnTo>
                    <a:lnTo>
                      <a:pt x="338" y="34"/>
                    </a:lnTo>
                    <a:lnTo>
                      <a:pt x="332" y="33"/>
                    </a:lnTo>
                    <a:lnTo>
                      <a:pt x="328" y="33"/>
                    </a:lnTo>
                    <a:lnTo>
                      <a:pt x="322" y="33"/>
                    </a:lnTo>
                    <a:lnTo>
                      <a:pt x="318" y="31"/>
                    </a:lnTo>
                    <a:lnTo>
                      <a:pt x="311" y="29"/>
                    </a:lnTo>
                    <a:lnTo>
                      <a:pt x="307" y="29"/>
                    </a:lnTo>
                    <a:lnTo>
                      <a:pt x="303" y="29"/>
                    </a:lnTo>
                    <a:lnTo>
                      <a:pt x="297" y="29"/>
                    </a:lnTo>
                    <a:lnTo>
                      <a:pt x="291" y="29"/>
                    </a:lnTo>
                    <a:lnTo>
                      <a:pt x="287" y="29"/>
                    </a:lnTo>
                    <a:lnTo>
                      <a:pt x="283" y="29"/>
                    </a:lnTo>
                    <a:lnTo>
                      <a:pt x="281" y="29"/>
                    </a:lnTo>
                    <a:lnTo>
                      <a:pt x="281" y="24"/>
                    </a:lnTo>
                    <a:lnTo>
                      <a:pt x="281" y="21"/>
                    </a:lnTo>
                    <a:lnTo>
                      <a:pt x="281" y="16"/>
                    </a:lnTo>
                    <a:lnTo>
                      <a:pt x="281" y="13"/>
                    </a:lnTo>
                    <a:lnTo>
                      <a:pt x="281" y="10"/>
                    </a:lnTo>
                    <a:lnTo>
                      <a:pt x="281" y="6"/>
                    </a:lnTo>
                    <a:lnTo>
                      <a:pt x="281" y="3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6" y="1"/>
                    </a:lnTo>
                    <a:lnTo>
                      <a:pt x="322" y="3"/>
                    </a:lnTo>
                    <a:lnTo>
                      <a:pt x="330" y="3"/>
                    </a:lnTo>
                    <a:lnTo>
                      <a:pt x="336" y="5"/>
                    </a:lnTo>
                    <a:lnTo>
                      <a:pt x="342" y="5"/>
                    </a:lnTo>
                    <a:lnTo>
                      <a:pt x="348" y="6"/>
                    </a:lnTo>
                    <a:lnTo>
                      <a:pt x="354" y="8"/>
                    </a:lnTo>
                    <a:lnTo>
                      <a:pt x="360" y="10"/>
                    </a:lnTo>
                    <a:lnTo>
                      <a:pt x="368" y="11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387" y="18"/>
                    </a:lnTo>
                    <a:lnTo>
                      <a:pt x="393" y="20"/>
                    </a:lnTo>
                    <a:lnTo>
                      <a:pt x="397" y="21"/>
                    </a:lnTo>
                    <a:lnTo>
                      <a:pt x="403" y="24"/>
                    </a:lnTo>
                    <a:lnTo>
                      <a:pt x="411" y="26"/>
                    </a:lnTo>
                    <a:lnTo>
                      <a:pt x="415" y="29"/>
                    </a:lnTo>
                    <a:lnTo>
                      <a:pt x="423" y="33"/>
                    </a:lnTo>
                    <a:lnTo>
                      <a:pt x="427" y="36"/>
                    </a:lnTo>
                    <a:lnTo>
                      <a:pt x="433" y="38"/>
                    </a:lnTo>
                    <a:lnTo>
                      <a:pt x="437" y="42"/>
                    </a:lnTo>
                    <a:lnTo>
                      <a:pt x="444" y="44"/>
                    </a:lnTo>
                    <a:lnTo>
                      <a:pt x="448" y="47"/>
                    </a:lnTo>
                    <a:lnTo>
                      <a:pt x="454" y="51"/>
                    </a:lnTo>
                    <a:lnTo>
                      <a:pt x="458" y="54"/>
                    </a:lnTo>
                    <a:lnTo>
                      <a:pt x="464" y="59"/>
                    </a:lnTo>
                    <a:lnTo>
                      <a:pt x="468" y="62"/>
                    </a:lnTo>
                    <a:lnTo>
                      <a:pt x="474" y="65"/>
                    </a:lnTo>
                    <a:lnTo>
                      <a:pt x="478" y="70"/>
                    </a:lnTo>
                    <a:lnTo>
                      <a:pt x="482" y="74"/>
                    </a:lnTo>
                    <a:lnTo>
                      <a:pt x="486" y="77"/>
                    </a:lnTo>
                    <a:lnTo>
                      <a:pt x="490" y="82"/>
                    </a:lnTo>
                    <a:lnTo>
                      <a:pt x="494" y="85"/>
                    </a:lnTo>
                    <a:lnTo>
                      <a:pt x="498" y="90"/>
                    </a:lnTo>
                    <a:lnTo>
                      <a:pt x="502" y="93"/>
                    </a:lnTo>
                    <a:lnTo>
                      <a:pt x="507" y="98"/>
                    </a:lnTo>
                    <a:lnTo>
                      <a:pt x="509" y="103"/>
                    </a:lnTo>
                    <a:lnTo>
                      <a:pt x="513" y="106"/>
                    </a:lnTo>
                    <a:lnTo>
                      <a:pt x="515" y="111"/>
                    </a:lnTo>
                    <a:lnTo>
                      <a:pt x="519" y="116"/>
                    </a:lnTo>
                    <a:lnTo>
                      <a:pt x="521" y="121"/>
                    </a:lnTo>
                    <a:lnTo>
                      <a:pt x="525" y="126"/>
                    </a:lnTo>
                    <a:lnTo>
                      <a:pt x="527" y="131"/>
                    </a:lnTo>
                    <a:lnTo>
                      <a:pt x="531" y="138"/>
                    </a:lnTo>
                    <a:lnTo>
                      <a:pt x="533" y="141"/>
                    </a:lnTo>
                    <a:lnTo>
                      <a:pt x="535" y="147"/>
                    </a:lnTo>
                    <a:lnTo>
                      <a:pt x="537" y="152"/>
                    </a:lnTo>
                    <a:lnTo>
                      <a:pt x="541" y="157"/>
                    </a:lnTo>
                    <a:lnTo>
                      <a:pt x="543" y="161"/>
                    </a:lnTo>
                    <a:lnTo>
                      <a:pt x="545" y="169"/>
                    </a:lnTo>
                    <a:lnTo>
                      <a:pt x="545" y="172"/>
                    </a:lnTo>
                    <a:lnTo>
                      <a:pt x="547" y="179"/>
                    </a:lnTo>
                    <a:lnTo>
                      <a:pt x="549" y="184"/>
                    </a:lnTo>
                    <a:lnTo>
                      <a:pt x="549" y="188"/>
                    </a:lnTo>
                    <a:lnTo>
                      <a:pt x="549" y="193"/>
                    </a:lnTo>
                    <a:lnTo>
                      <a:pt x="551" y="200"/>
                    </a:lnTo>
                    <a:lnTo>
                      <a:pt x="551" y="205"/>
                    </a:lnTo>
                    <a:lnTo>
                      <a:pt x="553" y="211"/>
                    </a:lnTo>
                    <a:lnTo>
                      <a:pt x="553" y="218"/>
                    </a:lnTo>
                    <a:lnTo>
                      <a:pt x="553" y="223"/>
                    </a:lnTo>
                    <a:lnTo>
                      <a:pt x="553" y="228"/>
                    </a:lnTo>
                    <a:lnTo>
                      <a:pt x="553" y="234"/>
                    </a:lnTo>
                    <a:lnTo>
                      <a:pt x="551" y="239"/>
                    </a:lnTo>
                    <a:lnTo>
                      <a:pt x="551" y="246"/>
                    </a:lnTo>
                    <a:lnTo>
                      <a:pt x="549" y="251"/>
                    </a:lnTo>
                    <a:lnTo>
                      <a:pt x="549" y="256"/>
                    </a:lnTo>
                    <a:lnTo>
                      <a:pt x="549" y="261"/>
                    </a:lnTo>
                    <a:lnTo>
                      <a:pt x="547" y="267"/>
                    </a:lnTo>
                    <a:lnTo>
                      <a:pt x="545" y="272"/>
                    </a:lnTo>
                    <a:lnTo>
                      <a:pt x="545" y="279"/>
                    </a:lnTo>
                    <a:lnTo>
                      <a:pt x="543" y="284"/>
                    </a:lnTo>
                    <a:lnTo>
                      <a:pt x="541" y="289"/>
                    </a:lnTo>
                    <a:lnTo>
                      <a:pt x="537" y="293"/>
                    </a:lnTo>
                    <a:lnTo>
                      <a:pt x="535" y="298"/>
                    </a:lnTo>
                    <a:lnTo>
                      <a:pt x="533" y="303"/>
                    </a:lnTo>
                    <a:lnTo>
                      <a:pt x="531" y="310"/>
                    </a:lnTo>
                    <a:lnTo>
                      <a:pt x="527" y="315"/>
                    </a:lnTo>
                    <a:lnTo>
                      <a:pt x="525" y="318"/>
                    </a:lnTo>
                    <a:lnTo>
                      <a:pt x="521" y="323"/>
                    </a:lnTo>
                    <a:lnTo>
                      <a:pt x="519" y="328"/>
                    </a:lnTo>
                    <a:lnTo>
                      <a:pt x="515" y="333"/>
                    </a:lnTo>
                    <a:lnTo>
                      <a:pt x="513" y="338"/>
                    </a:lnTo>
                    <a:lnTo>
                      <a:pt x="509" y="343"/>
                    </a:lnTo>
                    <a:lnTo>
                      <a:pt x="507" y="348"/>
                    </a:lnTo>
                    <a:lnTo>
                      <a:pt x="502" y="351"/>
                    </a:lnTo>
                    <a:lnTo>
                      <a:pt x="498" y="356"/>
                    </a:lnTo>
                    <a:lnTo>
                      <a:pt x="492" y="359"/>
                    </a:lnTo>
                    <a:lnTo>
                      <a:pt x="490" y="364"/>
                    </a:lnTo>
                    <a:lnTo>
                      <a:pt x="484" y="367"/>
                    </a:lnTo>
                    <a:lnTo>
                      <a:pt x="480" y="372"/>
                    </a:lnTo>
                    <a:lnTo>
                      <a:pt x="476" y="376"/>
                    </a:lnTo>
                    <a:lnTo>
                      <a:pt x="472" y="380"/>
                    </a:lnTo>
                    <a:lnTo>
                      <a:pt x="466" y="384"/>
                    </a:lnTo>
                    <a:lnTo>
                      <a:pt x="464" y="387"/>
                    </a:lnTo>
                    <a:lnTo>
                      <a:pt x="458" y="390"/>
                    </a:lnTo>
                    <a:lnTo>
                      <a:pt x="452" y="395"/>
                    </a:lnTo>
                    <a:lnTo>
                      <a:pt x="446" y="397"/>
                    </a:lnTo>
                    <a:lnTo>
                      <a:pt x="442" y="400"/>
                    </a:lnTo>
                    <a:lnTo>
                      <a:pt x="435" y="403"/>
                    </a:lnTo>
                    <a:lnTo>
                      <a:pt x="431" y="407"/>
                    </a:lnTo>
                    <a:lnTo>
                      <a:pt x="425" y="408"/>
                    </a:lnTo>
                    <a:lnTo>
                      <a:pt x="419" y="413"/>
                    </a:lnTo>
                    <a:lnTo>
                      <a:pt x="413" y="415"/>
                    </a:lnTo>
                    <a:lnTo>
                      <a:pt x="407" y="418"/>
                    </a:lnTo>
                    <a:lnTo>
                      <a:pt x="401" y="420"/>
                    </a:lnTo>
                    <a:lnTo>
                      <a:pt x="395" y="423"/>
                    </a:lnTo>
                    <a:lnTo>
                      <a:pt x="389" y="425"/>
                    </a:lnTo>
                    <a:lnTo>
                      <a:pt x="385" y="428"/>
                    </a:lnTo>
                    <a:lnTo>
                      <a:pt x="376" y="430"/>
                    </a:lnTo>
                    <a:lnTo>
                      <a:pt x="370" y="431"/>
                    </a:lnTo>
                    <a:lnTo>
                      <a:pt x="364" y="433"/>
                    </a:lnTo>
                    <a:lnTo>
                      <a:pt x="358" y="436"/>
                    </a:lnTo>
                    <a:lnTo>
                      <a:pt x="352" y="436"/>
                    </a:lnTo>
                    <a:lnTo>
                      <a:pt x="344" y="438"/>
                    </a:lnTo>
                    <a:lnTo>
                      <a:pt x="338" y="439"/>
                    </a:lnTo>
                    <a:lnTo>
                      <a:pt x="332" y="439"/>
                    </a:lnTo>
                    <a:lnTo>
                      <a:pt x="326" y="441"/>
                    </a:lnTo>
                    <a:lnTo>
                      <a:pt x="318" y="441"/>
                    </a:lnTo>
                    <a:lnTo>
                      <a:pt x="311" y="443"/>
                    </a:lnTo>
                    <a:lnTo>
                      <a:pt x="303" y="444"/>
                    </a:lnTo>
                    <a:lnTo>
                      <a:pt x="297" y="444"/>
                    </a:lnTo>
                    <a:lnTo>
                      <a:pt x="291" y="444"/>
                    </a:lnTo>
                    <a:lnTo>
                      <a:pt x="285" y="444"/>
                    </a:lnTo>
                    <a:lnTo>
                      <a:pt x="277" y="444"/>
                    </a:lnTo>
                    <a:lnTo>
                      <a:pt x="269" y="444"/>
                    </a:lnTo>
                    <a:lnTo>
                      <a:pt x="263" y="444"/>
                    </a:lnTo>
                    <a:lnTo>
                      <a:pt x="255" y="444"/>
                    </a:lnTo>
                    <a:lnTo>
                      <a:pt x="248" y="444"/>
                    </a:lnTo>
                    <a:lnTo>
                      <a:pt x="240" y="443"/>
                    </a:lnTo>
                    <a:lnTo>
                      <a:pt x="234" y="441"/>
                    </a:lnTo>
                    <a:lnTo>
                      <a:pt x="226" y="441"/>
                    </a:lnTo>
                    <a:lnTo>
                      <a:pt x="220" y="439"/>
                    </a:lnTo>
                    <a:lnTo>
                      <a:pt x="214" y="439"/>
                    </a:lnTo>
                    <a:lnTo>
                      <a:pt x="208" y="438"/>
                    </a:lnTo>
                    <a:lnTo>
                      <a:pt x="202" y="436"/>
                    </a:lnTo>
                    <a:lnTo>
                      <a:pt x="196" y="436"/>
                    </a:lnTo>
                    <a:lnTo>
                      <a:pt x="187" y="433"/>
                    </a:lnTo>
                    <a:lnTo>
                      <a:pt x="181" y="431"/>
                    </a:lnTo>
                    <a:lnTo>
                      <a:pt x="175" y="430"/>
                    </a:lnTo>
                    <a:lnTo>
                      <a:pt x="169" y="428"/>
                    </a:lnTo>
                    <a:lnTo>
                      <a:pt x="163" y="425"/>
                    </a:lnTo>
                    <a:lnTo>
                      <a:pt x="157" y="423"/>
                    </a:lnTo>
                    <a:lnTo>
                      <a:pt x="151" y="420"/>
                    </a:lnTo>
                    <a:lnTo>
                      <a:pt x="145" y="418"/>
                    </a:lnTo>
                    <a:lnTo>
                      <a:pt x="139" y="415"/>
                    </a:lnTo>
                    <a:lnTo>
                      <a:pt x="133" y="413"/>
                    </a:lnTo>
                    <a:lnTo>
                      <a:pt x="129" y="408"/>
                    </a:lnTo>
                    <a:lnTo>
                      <a:pt x="122" y="407"/>
                    </a:lnTo>
                    <a:lnTo>
                      <a:pt x="116" y="403"/>
                    </a:lnTo>
                    <a:lnTo>
                      <a:pt x="112" y="400"/>
                    </a:lnTo>
                    <a:lnTo>
                      <a:pt x="104" y="397"/>
                    </a:lnTo>
                    <a:lnTo>
                      <a:pt x="102" y="395"/>
                    </a:lnTo>
                    <a:lnTo>
                      <a:pt x="96" y="390"/>
                    </a:lnTo>
                    <a:lnTo>
                      <a:pt x="90" y="387"/>
                    </a:lnTo>
                    <a:lnTo>
                      <a:pt x="88" y="384"/>
                    </a:lnTo>
                    <a:lnTo>
                      <a:pt x="82" y="380"/>
                    </a:lnTo>
                    <a:lnTo>
                      <a:pt x="78" y="376"/>
                    </a:lnTo>
                    <a:lnTo>
                      <a:pt x="72" y="372"/>
                    </a:lnTo>
                    <a:lnTo>
                      <a:pt x="68" y="367"/>
                    </a:lnTo>
                    <a:lnTo>
                      <a:pt x="63" y="364"/>
                    </a:lnTo>
                    <a:lnTo>
                      <a:pt x="59" y="359"/>
                    </a:lnTo>
                    <a:lnTo>
                      <a:pt x="55" y="356"/>
                    </a:lnTo>
                    <a:lnTo>
                      <a:pt x="51" y="351"/>
                    </a:lnTo>
                    <a:lnTo>
                      <a:pt x="47" y="348"/>
                    </a:lnTo>
                    <a:lnTo>
                      <a:pt x="43" y="343"/>
                    </a:lnTo>
                    <a:lnTo>
                      <a:pt x="41" y="338"/>
                    </a:lnTo>
                    <a:lnTo>
                      <a:pt x="37" y="333"/>
                    </a:lnTo>
                    <a:lnTo>
                      <a:pt x="35" y="328"/>
                    </a:lnTo>
                    <a:lnTo>
                      <a:pt x="31" y="323"/>
                    </a:lnTo>
                    <a:lnTo>
                      <a:pt x="27" y="318"/>
                    </a:lnTo>
                    <a:lnTo>
                      <a:pt x="25" y="315"/>
                    </a:lnTo>
                    <a:lnTo>
                      <a:pt x="23" y="310"/>
                    </a:lnTo>
                    <a:lnTo>
                      <a:pt x="21" y="303"/>
                    </a:lnTo>
                    <a:lnTo>
                      <a:pt x="17" y="298"/>
                    </a:lnTo>
                    <a:lnTo>
                      <a:pt x="15" y="293"/>
                    </a:lnTo>
                    <a:lnTo>
                      <a:pt x="13" y="289"/>
                    </a:lnTo>
                    <a:lnTo>
                      <a:pt x="11" y="284"/>
                    </a:lnTo>
                    <a:lnTo>
                      <a:pt x="9" y="279"/>
                    </a:lnTo>
                    <a:lnTo>
                      <a:pt x="7" y="272"/>
                    </a:lnTo>
                    <a:lnTo>
                      <a:pt x="7" y="267"/>
                    </a:lnTo>
                    <a:lnTo>
                      <a:pt x="5" y="261"/>
                    </a:lnTo>
                    <a:lnTo>
                      <a:pt x="5" y="256"/>
                    </a:lnTo>
                    <a:lnTo>
                      <a:pt x="3" y="251"/>
                    </a:lnTo>
                    <a:lnTo>
                      <a:pt x="3" y="246"/>
                    </a:lnTo>
                    <a:lnTo>
                      <a:pt x="0" y="239"/>
                    </a:lnTo>
                    <a:lnTo>
                      <a:pt x="0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3" y="200"/>
                    </a:lnTo>
                    <a:lnTo>
                      <a:pt x="3" y="193"/>
                    </a:lnTo>
                    <a:lnTo>
                      <a:pt x="5" y="190"/>
                    </a:lnTo>
                    <a:lnTo>
                      <a:pt x="5" y="184"/>
                    </a:lnTo>
                    <a:lnTo>
                      <a:pt x="7" y="179"/>
                    </a:lnTo>
                    <a:lnTo>
                      <a:pt x="7" y="174"/>
                    </a:lnTo>
                    <a:lnTo>
                      <a:pt x="9" y="169"/>
                    </a:lnTo>
                    <a:lnTo>
                      <a:pt x="11" y="162"/>
                    </a:lnTo>
                    <a:lnTo>
                      <a:pt x="13" y="157"/>
                    </a:lnTo>
                    <a:lnTo>
                      <a:pt x="15" y="152"/>
                    </a:lnTo>
                    <a:lnTo>
                      <a:pt x="17" y="149"/>
                    </a:lnTo>
                    <a:lnTo>
                      <a:pt x="21" y="143"/>
                    </a:lnTo>
                    <a:lnTo>
                      <a:pt x="21" y="139"/>
                    </a:lnTo>
                    <a:lnTo>
                      <a:pt x="25" y="133"/>
                    </a:lnTo>
                    <a:lnTo>
                      <a:pt x="25" y="128"/>
                    </a:lnTo>
                    <a:lnTo>
                      <a:pt x="29" y="123"/>
                    </a:lnTo>
                    <a:lnTo>
                      <a:pt x="33" y="118"/>
                    </a:lnTo>
                    <a:lnTo>
                      <a:pt x="35" y="115"/>
                    </a:lnTo>
                    <a:lnTo>
                      <a:pt x="39" y="110"/>
                    </a:lnTo>
                    <a:lnTo>
                      <a:pt x="41" y="105"/>
                    </a:lnTo>
                    <a:lnTo>
                      <a:pt x="47" y="102"/>
                    </a:lnTo>
                    <a:lnTo>
                      <a:pt x="47" y="97"/>
                    </a:lnTo>
                    <a:lnTo>
                      <a:pt x="51" y="92"/>
                    </a:lnTo>
                    <a:lnTo>
                      <a:pt x="57" y="87"/>
                    </a:lnTo>
                    <a:lnTo>
                      <a:pt x="61" y="83"/>
                    </a:lnTo>
                    <a:lnTo>
                      <a:pt x="66" y="80"/>
                    </a:lnTo>
                    <a:lnTo>
                      <a:pt x="70" y="75"/>
                    </a:lnTo>
                    <a:lnTo>
                      <a:pt x="74" y="72"/>
                    </a:lnTo>
                    <a:lnTo>
                      <a:pt x="78" y="70"/>
                    </a:lnTo>
                    <a:lnTo>
                      <a:pt x="82" y="65"/>
                    </a:lnTo>
                    <a:lnTo>
                      <a:pt x="88" y="61"/>
                    </a:lnTo>
                    <a:lnTo>
                      <a:pt x="90" y="57"/>
                    </a:lnTo>
                    <a:lnTo>
                      <a:pt x="96" y="54"/>
                    </a:lnTo>
                    <a:lnTo>
                      <a:pt x="100" y="51"/>
                    </a:lnTo>
                    <a:lnTo>
                      <a:pt x="104" y="47"/>
                    </a:lnTo>
                    <a:lnTo>
                      <a:pt x="112" y="44"/>
                    </a:lnTo>
                    <a:lnTo>
                      <a:pt x="116" y="42"/>
                    </a:lnTo>
                    <a:lnTo>
                      <a:pt x="122" y="38"/>
                    </a:lnTo>
                    <a:lnTo>
                      <a:pt x="129" y="36"/>
                    </a:lnTo>
                    <a:lnTo>
                      <a:pt x="133" y="33"/>
                    </a:lnTo>
                    <a:lnTo>
                      <a:pt x="139" y="29"/>
                    </a:lnTo>
                    <a:lnTo>
                      <a:pt x="143" y="26"/>
                    </a:lnTo>
                    <a:lnTo>
                      <a:pt x="149" y="24"/>
                    </a:lnTo>
                    <a:lnTo>
                      <a:pt x="155" y="21"/>
                    </a:lnTo>
                    <a:lnTo>
                      <a:pt x="161" y="20"/>
                    </a:lnTo>
                    <a:lnTo>
                      <a:pt x="167" y="18"/>
                    </a:lnTo>
                    <a:lnTo>
                      <a:pt x="173" y="16"/>
                    </a:lnTo>
                    <a:lnTo>
                      <a:pt x="179" y="13"/>
                    </a:lnTo>
                    <a:lnTo>
                      <a:pt x="183" y="13"/>
                    </a:lnTo>
                    <a:lnTo>
                      <a:pt x="190" y="10"/>
                    </a:lnTo>
                    <a:lnTo>
                      <a:pt x="198" y="8"/>
                    </a:lnTo>
                    <a:lnTo>
                      <a:pt x="204" y="6"/>
                    </a:lnTo>
                    <a:lnTo>
                      <a:pt x="210" y="5"/>
                    </a:lnTo>
                    <a:lnTo>
                      <a:pt x="216" y="5"/>
                    </a:lnTo>
                    <a:lnTo>
                      <a:pt x="222" y="3"/>
                    </a:lnTo>
                    <a:lnTo>
                      <a:pt x="230" y="1"/>
                    </a:lnTo>
                    <a:lnTo>
                      <a:pt x="236" y="1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65" y="5"/>
                    </a:lnTo>
                    <a:lnTo>
                      <a:pt x="265" y="6"/>
                    </a:lnTo>
                    <a:lnTo>
                      <a:pt x="265" y="10"/>
                    </a:lnTo>
                    <a:lnTo>
                      <a:pt x="265" y="15"/>
                    </a:lnTo>
                    <a:lnTo>
                      <a:pt x="265" y="18"/>
                    </a:lnTo>
                    <a:lnTo>
                      <a:pt x="265" y="21"/>
                    </a:lnTo>
                    <a:lnTo>
                      <a:pt x="265" y="26"/>
                    </a:lnTo>
                    <a:lnTo>
                      <a:pt x="265" y="29"/>
                    </a:lnTo>
                    <a:lnTo>
                      <a:pt x="259" y="29"/>
                    </a:lnTo>
                    <a:lnTo>
                      <a:pt x="255" y="29"/>
                    </a:lnTo>
                    <a:lnTo>
                      <a:pt x="250" y="31"/>
                    </a:lnTo>
                    <a:lnTo>
                      <a:pt x="244" y="31"/>
                    </a:lnTo>
                    <a:lnTo>
                      <a:pt x="238" y="33"/>
                    </a:lnTo>
                    <a:lnTo>
                      <a:pt x="234" y="33"/>
                    </a:lnTo>
                    <a:lnTo>
                      <a:pt x="230" y="33"/>
                    </a:lnTo>
                    <a:lnTo>
                      <a:pt x="224" y="34"/>
                    </a:lnTo>
                    <a:lnTo>
                      <a:pt x="220" y="36"/>
                    </a:lnTo>
                    <a:lnTo>
                      <a:pt x="216" y="38"/>
                    </a:lnTo>
                    <a:lnTo>
                      <a:pt x="210" y="38"/>
                    </a:lnTo>
                    <a:lnTo>
                      <a:pt x="208" y="39"/>
                    </a:lnTo>
                    <a:lnTo>
                      <a:pt x="204" y="41"/>
                    </a:lnTo>
                    <a:lnTo>
                      <a:pt x="198" y="42"/>
                    </a:lnTo>
                    <a:lnTo>
                      <a:pt x="194" y="44"/>
                    </a:lnTo>
                    <a:lnTo>
                      <a:pt x="190" y="46"/>
                    </a:lnTo>
                    <a:lnTo>
                      <a:pt x="183" y="47"/>
                    </a:lnTo>
                    <a:lnTo>
                      <a:pt x="181" y="49"/>
                    </a:lnTo>
                    <a:lnTo>
                      <a:pt x="177" y="51"/>
                    </a:lnTo>
                    <a:lnTo>
                      <a:pt x="173" y="52"/>
                    </a:lnTo>
                    <a:lnTo>
                      <a:pt x="165" y="56"/>
                    </a:lnTo>
                    <a:lnTo>
                      <a:pt x="159" y="61"/>
                    </a:lnTo>
                    <a:lnTo>
                      <a:pt x="151" y="65"/>
                    </a:lnTo>
                    <a:lnTo>
                      <a:pt x="143" y="72"/>
                    </a:lnTo>
                    <a:lnTo>
                      <a:pt x="137" y="77"/>
                    </a:lnTo>
                    <a:lnTo>
                      <a:pt x="131" y="83"/>
                    </a:lnTo>
                    <a:lnTo>
                      <a:pt x="124" y="87"/>
                    </a:lnTo>
                    <a:lnTo>
                      <a:pt x="118" y="93"/>
                    </a:lnTo>
                    <a:lnTo>
                      <a:pt x="116" y="97"/>
                    </a:lnTo>
                    <a:lnTo>
                      <a:pt x="112" y="98"/>
                    </a:lnTo>
                    <a:lnTo>
                      <a:pt x="110" y="103"/>
                    </a:lnTo>
                    <a:lnTo>
                      <a:pt x="106" y="106"/>
                    </a:lnTo>
                    <a:lnTo>
                      <a:pt x="104" y="108"/>
                    </a:lnTo>
                    <a:lnTo>
                      <a:pt x="102" y="111"/>
                    </a:lnTo>
                    <a:lnTo>
                      <a:pt x="98" y="116"/>
                    </a:lnTo>
                    <a:lnTo>
                      <a:pt x="98" y="118"/>
                    </a:lnTo>
                    <a:lnTo>
                      <a:pt x="94" y="121"/>
                    </a:lnTo>
                    <a:lnTo>
                      <a:pt x="92" y="124"/>
                    </a:lnTo>
                    <a:lnTo>
                      <a:pt x="92" y="128"/>
                    </a:lnTo>
                    <a:lnTo>
                      <a:pt x="90" y="133"/>
                    </a:lnTo>
                    <a:lnTo>
                      <a:pt x="88" y="136"/>
                    </a:lnTo>
                    <a:lnTo>
                      <a:pt x="86" y="139"/>
                    </a:lnTo>
                    <a:lnTo>
                      <a:pt x="84" y="144"/>
                    </a:lnTo>
                    <a:lnTo>
                      <a:pt x="84" y="147"/>
                    </a:lnTo>
                    <a:lnTo>
                      <a:pt x="82" y="151"/>
                    </a:lnTo>
                    <a:lnTo>
                      <a:pt x="82" y="154"/>
                    </a:lnTo>
                    <a:lnTo>
                      <a:pt x="80" y="159"/>
                    </a:lnTo>
                    <a:lnTo>
                      <a:pt x="80" y="162"/>
                    </a:lnTo>
                    <a:lnTo>
                      <a:pt x="78" y="166"/>
                    </a:lnTo>
                    <a:lnTo>
                      <a:pt x="78" y="170"/>
                    </a:lnTo>
                    <a:lnTo>
                      <a:pt x="78" y="174"/>
                    </a:lnTo>
                    <a:lnTo>
                      <a:pt x="78" y="179"/>
                    </a:lnTo>
                    <a:lnTo>
                      <a:pt x="76" y="182"/>
                    </a:lnTo>
                    <a:lnTo>
                      <a:pt x="76" y="185"/>
                    </a:lnTo>
                    <a:lnTo>
                      <a:pt x="76" y="190"/>
                    </a:lnTo>
                    <a:lnTo>
                      <a:pt x="76" y="193"/>
                    </a:lnTo>
                    <a:lnTo>
                      <a:pt x="76" y="198"/>
                    </a:lnTo>
                    <a:lnTo>
                      <a:pt x="76" y="203"/>
                    </a:lnTo>
                    <a:lnTo>
                      <a:pt x="76" y="207"/>
                    </a:lnTo>
                    <a:lnTo>
                      <a:pt x="78" y="211"/>
                    </a:lnTo>
                    <a:lnTo>
                      <a:pt x="78" y="215"/>
                    </a:lnTo>
                    <a:lnTo>
                      <a:pt x="78" y="218"/>
                    </a:lnTo>
                    <a:lnTo>
                      <a:pt x="78" y="223"/>
                    </a:lnTo>
                    <a:lnTo>
                      <a:pt x="80" y="228"/>
                    </a:lnTo>
                    <a:lnTo>
                      <a:pt x="80" y="231"/>
                    </a:lnTo>
                    <a:lnTo>
                      <a:pt x="82" y="236"/>
                    </a:lnTo>
                    <a:lnTo>
                      <a:pt x="82" y="239"/>
                    </a:lnTo>
                    <a:lnTo>
                      <a:pt x="84" y="243"/>
                    </a:lnTo>
                    <a:lnTo>
                      <a:pt x="86" y="248"/>
                    </a:lnTo>
                    <a:lnTo>
                      <a:pt x="88" y="251"/>
                    </a:lnTo>
                    <a:lnTo>
                      <a:pt x="88" y="256"/>
                    </a:lnTo>
                    <a:lnTo>
                      <a:pt x="92" y="259"/>
                    </a:lnTo>
                    <a:lnTo>
                      <a:pt x="92" y="262"/>
                    </a:lnTo>
                    <a:lnTo>
                      <a:pt x="94" y="266"/>
                    </a:lnTo>
                    <a:lnTo>
                      <a:pt x="98" y="269"/>
                    </a:lnTo>
                    <a:lnTo>
                      <a:pt x="100" y="274"/>
                    </a:lnTo>
                    <a:lnTo>
                      <a:pt x="102" y="277"/>
                    </a:lnTo>
                    <a:lnTo>
                      <a:pt x="104" y="280"/>
                    </a:lnTo>
                    <a:lnTo>
                      <a:pt x="106" y="284"/>
                    </a:lnTo>
                    <a:lnTo>
                      <a:pt x="112" y="289"/>
                    </a:lnTo>
                    <a:lnTo>
                      <a:pt x="112" y="290"/>
                    </a:lnTo>
                    <a:lnTo>
                      <a:pt x="116" y="293"/>
                    </a:lnTo>
                    <a:lnTo>
                      <a:pt x="118" y="297"/>
                    </a:lnTo>
                    <a:lnTo>
                      <a:pt x="122" y="300"/>
                    </a:lnTo>
                    <a:lnTo>
                      <a:pt x="129" y="305"/>
                    </a:lnTo>
                    <a:lnTo>
                      <a:pt x="137" y="312"/>
                    </a:lnTo>
                    <a:lnTo>
                      <a:pt x="143" y="316"/>
                    </a:lnTo>
                    <a:lnTo>
                      <a:pt x="151" y="323"/>
                    </a:lnTo>
                    <a:lnTo>
                      <a:pt x="155" y="325"/>
                    </a:lnTo>
                    <a:lnTo>
                      <a:pt x="159" y="328"/>
                    </a:lnTo>
                    <a:lnTo>
                      <a:pt x="163" y="330"/>
                    </a:lnTo>
                    <a:lnTo>
                      <a:pt x="167" y="333"/>
                    </a:lnTo>
                    <a:lnTo>
                      <a:pt x="169" y="333"/>
                    </a:lnTo>
                    <a:lnTo>
                      <a:pt x="173" y="336"/>
                    </a:lnTo>
                    <a:lnTo>
                      <a:pt x="179" y="338"/>
                    </a:lnTo>
                    <a:lnTo>
                      <a:pt x="183" y="341"/>
                    </a:lnTo>
                    <a:lnTo>
                      <a:pt x="187" y="343"/>
                    </a:lnTo>
                    <a:lnTo>
                      <a:pt x="192" y="344"/>
                    </a:lnTo>
                    <a:lnTo>
                      <a:pt x="198" y="346"/>
                    </a:lnTo>
                    <a:lnTo>
                      <a:pt x="202" y="349"/>
                    </a:lnTo>
                    <a:lnTo>
                      <a:pt x="206" y="349"/>
                    </a:lnTo>
                    <a:lnTo>
                      <a:pt x="210" y="351"/>
                    </a:lnTo>
                    <a:lnTo>
                      <a:pt x="214" y="351"/>
                    </a:lnTo>
                    <a:lnTo>
                      <a:pt x="220" y="354"/>
                    </a:lnTo>
                    <a:lnTo>
                      <a:pt x="224" y="354"/>
                    </a:lnTo>
                    <a:lnTo>
                      <a:pt x="230" y="356"/>
                    </a:lnTo>
                    <a:lnTo>
                      <a:pt x="234" y="357"/>
                    </a:lnTo>
                    <a:lnTo>
                      <a:pt x="240" y="357"/>
                    </a:lnTo>
                    <a:lnTo>
                      <a:pt x="244" y="357"/>
                    </a:lnTo>
                    <a:lnTo>
                      <a:pt x="250" y="359"/>
                    </a:lnTo>
                    <a:lnTo>
                      <a:pt x="255" y="359"/>
                    </a:lnTo>
                    <a:lnTo>
                      <a:pt x="261" y="361"/>
                    </a:lnTo>
                    <a:lnTo>
                      <a:pt x="265" y="361"/>
                    </a:lnTo>
                    <a:lnTo>
                      <a:pt x="271" y="362"/>
                    </a:lnTo>
                    <a:lnTo>
                      <a:pt x="277" y="362"/>
                    </a:lnTo>
                    <a:lnTo>
                      <a:pt x="283" y="362"/>
                    </a:lnTo>
                    <a:lnTo>
                      <a:pt x="283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1" name="Freeform 35"/>
              <p:cNvSpPr>
                <a:spLocks/>
              </p:cNvSpPr>
              <p:nvPr/>
            </p:nvSpPr>
            <p:spPr bwMode="auto">
              <a:xfrm>
                <a:off x="1587" y="1619"/>
                <a:ext cx="53" cy="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35" y="1"/>
                  </a:cxn>
                  <a:cxn ang="0">
                    <a:pos x="53" y="16"/>
                  </a:cxn>
                  <a:cxn ang="0">
                    <a:pos x="35" y="29"/>
                  </a:cxn>
                  <a:cxn ang="0">
                    <a:pos x="17" y="29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53" h="29">
                    <a:moveTo>
                      <a:pt x="0" y="16"/>
                    </a:moveTo>
                    <a:lnTo>
                      <a:pt x="17" y="0"/>
                    </a:lnTo>
                    <a:lnTo>
                      <a:pt x="35" y="1"/>
                    </a:lnTo>
                    <a:lnTo>
                      <a:pt x="53" y="16"/>
                    </a:lnTo>
                    <a:lnTo>
                      <a:pt x="35" y="29"/>
                    </a:lnTo>
                    <a:lnTo>
                      <a:pt x="17" y="29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2" name="Freeform 36"/>
              <p:cNvSpPr>
                <a:spLocks/>
              </p:cNvSpPr>
              <p:nvPr/>
            </p:nvSpPr>
            <p:spPr bwMode="auto">
              <a:xfrm>
                <a:off x="1136" y="1975"/>
                <a:ext cx="201" cy="11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3"/>
                  </a:cxn>
                  <a:cxn ang="0">
                    <a:pos x="47" y="6"/>
                  </a:cxn>
                  <a:cxn ang="0">
                    <a:pos x="57" y="13"/>
                  </a:cxn>
                  <a:cxn ang="0">
                    <a:pos x="67" y="20"/>
                  </a:cxn>
                  <a:cxn ang="0">
                    <a:pos x="80" y="26"/>
                  </a:cxn>
                  <a:cxn ang="0">
                    <a:pos x="94" y="34"/>
                  </a:cxn>
                  <a:cxn ang="0">
                    <a:pos x="106" y="41"/>
                  </a:cxn>
                  <a:cxn ang="0">
                    <a:pos x="118" y="47"/>
                  </a:cxn>
                  <a:cxn ang="0">
                    <a:pos x="130" y="51"/>
                  </a:cxn>
                  <a:cxn ang="0">
                    <a:pos x="147" y="51"/>
                  </a:cxn>
                  <a:cxn ang="0">
                    <a:pos x="159" y="51"/>
                  </a:cxn>
                  <a:cxn ang="0">
                    <a:pos x="171" y="51"/>
                  </a:cxn>
                  <a:cxn ang="0">
                    <a:pos x="183" y="51"/>
                  </a:cxn>
                  <a:cxn ang="0">
                    <a:pos x="195" y="51"/>
                  </a:cxn>
                  <a:cxn ang="0">
                    <a:pos x="163" y="118"/>
                  </a:cxn>
                  <a:cxn ang="0">
                    <a:pos x="161" y="116"/>
                  </a:cxn>
                  <a:cxn ang="0">
                    <a:pos x="157" y="108"/>
                  </a:cxn>
                  <a:cxn ang="0">
                    <a:pos x="145" y="100"/>
                  </a:cxn>
                  <a:cxn ang="0">
                    <a:pos x="136" y="93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10" y="74"/>
                  </a:cxn>
                  <a:cxn ang="0">
                    <a:pos x="102" y="69"/>
                  </a:cxn>
                  <a:cxn ang="0">
                    <a:pos x="96" y="67"/>
                  </a:cxn>
                  <a:cxn ang="0">
                    <a:pos x="86" y="64"/>
                  </a:cxn>
                  <a:cxn ang="0">
                    <a:pos x="77" y="62"/>
                  </a:cxn>
                  <a:cxn ang="0">
                    <a:pos x="69" y="62"/>
                  </a:cxn>
                  <a:cxn ang="0">
                    <a:pos x="61" y="64"/>
                  </a:cxn>
                  <a:cxn ang="0">
                    <a:pos x="51" y="64"/>
                  </a:cxn>
                  <a:cxn ang="0">
                    <a:pos x="41" y="65"/>
                  </a:cxn>
                  <a:cxn ang="0">
                    <a:pos x="31" y="64"/>
                  </a:cxn>
                  <a:cxn ang="0">
                    <a:pos x="21" y="64"/>
                  </a:cxn>
                  <a:cxn ang="0">
                    <a:pos x="12" y="64"/>
                  </a:cxn>
                  <a:cxn ang="0">
                    <a:pos x="6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1" h="118">
                    <a:moveTo>
                      <a:pt x="29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7" y="20"/>
                    </a:lnTo>
                    <a:lnTo>
                      <a:pt x="75" y="23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1"/>
                    </a:lnTo>
                    <a:lnTo>
                      <a:pt x="112" y="44"/>
                    </a:lnTo>
                    <a:lnTo>
                      <a:pt x="118" y="47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8" y="51"/>
                    </a:lnTo>
                    <a:lnTo>
                      <a:pt x="147" y="51"/>
                    </a:lnTo>
                    <a:lnTo>
                      <a:pt x="153" y="52"/>
                    </a:lnTo>
                    <a:lnTo>
                      <a:pt x="159" y="51"/>
                    </a:lnTo>
                    <a:lnTo>
                      <a:pt x="165" y="51"/>
                    </a:lnTo>
                    <a:lnTo>
                      <a:pt x="171" y="51"/>
                    </a:lnTo>
                    <a:lnTo>
                      <a:pt x="179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195" y="51"/>
                    </a:lnTo>
                    <a:lnTo>
                      <a:pt x="201" y="52"/>
                    </a:lnTo>
                    <a:lnTo>
                      <a:pt x="163" y="118"/>
                    </a:lnTo>
                    <a:lnTo>
                      <a:pt x="163" y="116"/>
                    </a:lnTo>
                    <a:lnTo>
                      <a:pt x="161" y="116"/>
                    </a:lnTo>
                    <a:lnTo>
                      <a:pt x="159" y="113"/>
                    </a:lnTo>
                    <a:lnTo>
                      <a:pt x="157" y="108"/>
                    </a:lnTo>
                    <a:lnTo>
                      <a:pt x="151" y="105"/>
                    </a:lnTo>
                    <a:lnTo>
                      <a:pt x="145" y="100"/>
                    </a:lnTo>
                    <a:lnTo>
                      <a:pt x="143" y="95"/>
                    </a:lnTo>
                    <a:lnTo>
                      <a:pt x="136" y="93"/>
                    </a:lnTo>
                    <a:lnTo>
                      <a:pt x="132" y="88"/>
                    </a:lnTo>
                    <a:lnTo>
                      <a:pt x="128" y="85"/>
                    </a:lnTo>
                    <a:lnTo>
                      <a:pt x="122" y="83"/>
                    </a:lnTo>
                    <a:lnTo>
                      <a:pt x="118" y="80"/>
                    </a:lnTo>
                    <a:lnTo>
                      <a:pt x="114" y="75"/>
                    </a:lnTo>
                    <a:lnTo>
                      <a:pt x="110" y="74"/>
                    </a:lnTo>
                    <a:lnTo>
                      <a:pt x="106" y="72"/>
                    </a:lnTo>
                    <a:lnTo>
                      <a:pt x="102" y="69"/>
                    </a:lnTo>
                    <a:lnTo>
                      <a:pt x="98" y="67"/>
                    </a:lnTo>
                    <a:lnTo>
                      <a:pt x="96" y="67"/>
                    </a:lnTo>
                    <a:lnTo>
                      <a:pt x="90" y="64"/>
                    </a:lnTo>
                    <a:lnTo>
                      <a:pt x="86" y="64"/>
                    </a:lnTo>
                    <a:lnTo>
                      <a:pt x="82" y="62"/>
                    </a:lnTo>
                    <a:lnTo>
                      <a:pt x="77" y="62"/>
                    </a:lnTo>
                    <a:lnTo>
                      <a:pt x="73" y="62"/>
                    </a:lnTo>
                    <a:lnTo>
                      <a:pt x="69" y="62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45" y="64"/>
                    </a:lnTo>
                    <a:lnTo>
                      <a:pt x="41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7" y="64"/>
                    </a:lnTo>
                    <a:lnTo>
                      <a:pt x="21" y="64"/>
                    </a:lnTo>
                    <a:lnTo>
                      <a:pt x="17" y="64"/>
                    </a:lnTo>
                    <a:lnTo>
                      <a:pt x="12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auto">
              <a:xfrm>
                <a:off x="1589" y="2103"/>
                <a:ext cx="204" cy="120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9" y="5"/>
                  </a:cxn>
                  <a:cxn ang="0">
                    <a:pos x="47" y="10"/>
                  </a:cxn>
                  <a:cxn ang="0">
                    <a:pos x="55" y="13"/>
                  </a:cxn>
                  <a:cxn ang="0">
                    <a:pos x="68" y="21"/>
                  </a:cxn>
                  <a:cxn ang="0">
                    <a:pos x="82" y="26"/>
                  </a:cxn>
                  <a:cxn ang="0">
                    <a:pos x="94" y="34"/>
                  </a:cxn>
                  <a:cxn ang="0">
                    <a:pos x="106" y="42"/>
                  </a:cxn>
                  <a:cxn ang="0">
                    <a:pos x="118" y="47"/>
                  </a:cxn>
                  <a:cxn ang="0">
                    <a:pos x="133" y="51"/>
                  </a:cxn>
                  <a:cxn ang="0">
                    <a:pos x="147" y="52"/>
                  </a:cxn>
                  <a:cxn ang="0">
                    <a:pos x="161" y="52"/>
                  </a:cxn>
                  <a:cxn ang="0">
                    <a:pos x="173" y="52"/>
                  </a:cxn>
                  <a:cxn ang="0">
                    <a:pos x="183" y="52"/>
                  </a:cxn>
                  <a:cxn ang="0">
                    <a:pos x="196" y="52"/>
                  </a:cxn>
                  <a:cxn ang="0">
                    <a:pos x="163" y="120"/>
                  </a:cxn>
                  <a:cxn ang="0">
                    <a:pos x="161" y="118"/>
                  </a:cxn>
                  <a:cxn ang="0">
                    <a:pos x="157" y="111"/>
                  </a:cxn>
                  <a:cxn ang="0">
                    <a:pos x="147" y="100"/>
                  </a:cxn>
                  <a:cxn ang="0">
                    <a:pos x="139" y="93"/>
                  </a:cxn>
                  <a:cxn ang="0">
                    <a:pos x="131" y="87"/>
                  </a:cxn>
                  <a:cxn ang="0">
                    <a:pos x="120" y="80"/>
                  </a:cxn>
                  <a:cxn ang="0">
                    <a:pos x="110" y="75"/>
                  </a:cxn>
                  <a:cxn ang="0">
                    <a:pos x="102" y="70"/>
                  </a:cxn>
                  <a:cxn ang="0">
                    <a:pos x="94" y="67"/>
                  </a:cxn>
                  <a:cxn ang="0">
                    <a:pos x="86" y="64"/>
                  </a:cxn>
                  <a:cxn ang="0">
                    <a:pos x="80" y="64"/>
                  </a:cxn>
                  <a:cxn ang="0">
                    <a:pos x="70" y="64"/>
                  </a:cxn>
                  <a:cxn ang="0">
                    <a:pos x="61" y="64"/>
                  </a:cxn>
                  <a:cxn ang="0">
                    <a:pos x="51" y="65"/>
                  </a:cxn>
                  <a:cxn ang="0">
                    <a:pos x="41" y="65"/>
                  </a:cxn>
                  <a:cxn ang="0">
                    <a:pos x="31" y="65"/>
                  </a:cxn>
                  <a:cxn ang="0">
                    <a:pos x="21" y="65"/>
                  </a:cxn>
                  <a:cxn ang="0">
                    <a:pos x="13" y="65"/>
                  </a:cxn>
                  <a:cxn ang="0">
                    <a:pos x="7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4" h="120">
                    <a:moveTo>
                      <a:pt x="29" y="0"/>
                    </a:moveTo>
                    <a:lnTo>
                      <a:pt x="31" y="1"/>
                    </a:lnTo>
                    <a:lnTo>
                      <a:pt x="35" y="5"/>
                    </a:lnTo>
                    <a:lnTo>
                      <a:pt x="39" y="5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1"/>
                    </a:lnTo>
                    <a:lnTo>
                      <a:pt x="55" y="13"/>
                    </a:lnTo>
                    <a:lnTo>
                      <a:pt x="61" y="18"/>
                    </a:lnTo>
                    <a:lnTo>
                      <a:pt x="68" y="21"/>
                    </a:lnTo>
                    <a:lnTo>
                      <a:pt x="76" y="23"/>
                    </a:lnTo>
                    <a:lnTo>
                      <a:pt x="82" y="26"/>
                    </a:lnTo>
                    <a:lnTo>
                      <a:pt x="86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2"/>
                    </a:lnTo>
                    <a:lnTo>
                      <a:pt x="112" y="46"/>
                    </a:lnTo>
                    <a:lnTo>
                      <a:pt x="118" y="47"/>
                    </a:lnTo>
                    <a:lnTo>
                      <a:pt x="126" y="51"/>
                    </a:lnTo>
                    <a:lnTo>
                      <a:pt x="133" y="51"/>
                    </a:lnTo>
                    <a:lnTo>
                      <a:pt x="139" y="52"/>
                    </a:lnTo>
                    <a:lnTo>
                      <a:pt x="147" y="52"/>
                    </a:lnTo>
                    <a:lnTo>
                      <a:pt x="153" y="54"/>
                    </a:lnTo>
                    <a:lnTo>
                      <a:pt x="161" y="52"/>
                    </a:lnTo>
                    <a:lnTo>
                      <a:pt x="167" y="52"/>
                    </a:lnTo>
                    <a:lnTo>
                      <a:pt x="173" y="52"/>
                    </a:lnTo>
                    <a:lnTo>
                      <a:pt x="177" y="52"/>
                    </a:lnTo>
                    <a:lnTo>
                      <a:pt x="183" y="52"/>
                    </a:lnTo>
                    <a:lnTo>
                      <a:pt x="189" y="52"/>
                    </a:lnTo>
                    <a:lnTo>
                      <a:pt x="196" y="52"/>
                    </a:lnTo>
                    <a:lnTo>
                      <a:pt x="204" y="54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1" y="115"/>
                    </a:lnTo>
                    <a:lnTo>
                      <a:pt x="157" y="111"/>
                    </a:lnTo>
                    <a:lnTo>
                      <a:pt x="151" y="106"/>
                    </a:lnTo>
                    <a:lnTo>
                      <a:pt x="147" y="100"/>
                    </a:lnTo>
                    <a:lnTo>
                      <a:pt x="143" y="97"/>
                    </a:lnTo>
                    <a:lnTo>
                      <a:pt x="139" y="93"/>
                    </a:lnTo>
                    <a:lnTo>
                      <a:pt x="135" y="90"/>
                    </a:lnTo>
                    <a:lnTo>
                      <a:pt x="131" y="87"/>
                    </a:lnTo>
                    <a:lnTo>
                      <a:pt x="124" y="83"/>
                    </a:lnTo>
                    <a:lnTo>
                      <a:pt x="120" y="80"/>
                    </a:lnTo>
                    <a:lnTo>
                      <a:pt x="114" y="79"/>
                    </a:lnTo>
                    <a:lnTo>
                      <a:pt x="110" y="75"/>
                    </a:lnTo>
                    <a:lnTo>
                      <a:pt x="108" y="72"/>
                    </a:lnTo>
                    <a:lnTo>
                      <a:pt x="102" y="70"/>
                    </a:lnTo>
                    <a:lnTo>
                      <a:pt x="98" y="67"/>
                    </a:lnTo>
                    <a:lnTo>
                      <a:pt x="94" y="67"/>
                    </a:lnTo>
                    <a:lnTo>
                      <a:pt x="92" y="65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76" y="64"/>
                    </a:lnTo>
                    <a:lnTo>
                      <a:pt x="70" y="64"/>
                    </a:lnTo>
                    <a:lnTo>
                      <a:pt x="66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5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5" y="65"/>
                    </a:lnTo>
                    <a:lnTo>
                      <a:pt x="31" y="65"/>
                    </a:lnTo>
                    <a:lnTo>
                      <a:pt x="27" y="65"/>
                    </a:lnTo>
                    <a:lnTo>
                      <a:pt x="21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3478" y="2203"/>
              <a:ext cx="1756" cy="1777"/>
              <a:chOff x="3478" y="2203"/>
              <a:chExt cx="1756" cy="1777"/>
            </a:xfrm>
          </p:grpSpPr>
          <p:sp>
            <p:nvSpPr>
              <p:cNvPr id="65575" name="Freeform 39"/>
              <p:cNvSpPr>
                <a:spLocks/>
              </p:cNvSpPr>
              <p:nvPr/>
            </p:nvSpPr>
            <p:spPr bwMode="auto">
              <a:xfrm>
                <a:off x="4187" y="2203"/>
                <a:ext cx="972" cy="32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70" y="10"/>
                  </a:cxn>
                  <a:cxn ang="0">
                    <a:pos x="98" y="17"/>
                  </a:cxn>
                  <a:cxn ang="0">
                    <a:pos x="130" y="26"/>
                  </a:cxn>
                  <a:cxn ang="0">
                    <a:pos x="168" y="36"/>
                  </a:cxn>
                  <a:cxn ang="0">
                    <a:pos x="207" y="48"/>
                  </a:cxn>
                  <a:cxn ang="0">
                    <a:pos x="250" y="63"/>
                  </a:cxn>
                  <a:cxn ang="0">
                    <a:pos x="290" y="76"/>
                  </a:cxn>
                  <a:cxn ang="0">
                    <a:pos x="331" y="91"/>
                  </a:cxn>
                  <a:cxn ang="0">
                    <a:pos x="367" y="105"/>
                  </a:cxn>
                  <a:cxn ang="0">
                    <a:pos x="403" y="121"/>
                  </a:cxn>
                  <a:cxn ang="0">
                    <a:pos x="441" y="135"/>
                  </a:cxn>
                  <a:cxn ang="0">
                    <a:pos x="478" y="146"/>
                  </a:cxn>
                  <a:cxn ang="0">
                    <a:pos x="516" y="160"/>
                  </a:cxn>
                  <a:cxn ang="0">
                    <a:pos x="552" y="168"/>
                  </a:cxn>
                  <a:cxn ang="0">
                    <a:pos x="586" y="177"/>
                  </a:cxn>
                  <a:cxn ang="0">
                    <a:pos x="622" y="184"/>
                  </a:cxn>
                  <a:cxn ang="0">
                    <a:pos x="653" y="189"/>
                  </a:cxn>
                  <a:cxn ang="0">
                    <a:pos x="684" y="193"/>
                  </a:cxn>
                  <a:cxn ang="0">
                    <a:pos x="713" y="195"/>
                  </a:cxn>
                  <a:cxn ang="0">
                    <a:pos x="739" y="196"/>
                  </a:cxn>
                  <a:cxn ang="0">
                    <a:pos x="768" y="199"/>
                  </a:cxn>
                  <a:cxn ang="0">
                    <a:pos x="799" y="204"/>
                  </a:cxn>
                  <a:cxn ang="0">
                    <a:pos x="830" y="209"/>
                  </a:cxn>
                  <a:cxn ang="0">
                    <a:pos x="860" y="218"/>
                  </a:cxn>
                  <a:cxn ang="0">
                    <a:pos x="891" y="226"/>
                  </a:cxn>
                  <a:cxn ang="0">
                    <a:pos x="917" y="233"/>
                  </a:cxn>
                  <a:cxn ang="0">
                    <a:pos x="938" y="239"/>
                  </a:cxn>
                  <a:cxn ang="0">
                    <a:pos x="965" y="247"/>
                  </a:cxn>
                  <a:cxn ang="0">
                    <a:pos x="912" y="325"/>
                  </a:cxn>
                  <a:cxn ang="0">
                    <a:pos x="884" y="316"/>
                  </a:cxn>
                  <a:cxn ang="0">
                    <a:pos x="859" y="309"/>
                  </a:cxn>
                  <a:cxn ang="0">
                    <a:pos x="831" y="299"/>
                  </a:cxn>
                  <a:cxn ang="0">
                    <a:pos x="800" y="290"/>
                  </a:cxn>
                  <a:cxn ang="0">
                    <a:pos x="768" y="280"/>
                  </a:cxn>
                  <a:cxn ang="0">
                    <a:pos x="737" y="268"/>
                  </a:cxn>
                  <a:cxn ang="0">
                    <a:pos x="704" y="258"/>
                  </a:cxn>
                  <a:cxn ang="0">
                    <a:pos x="675" y="246"/>
                  </a:cxn>
                  <a:cxn ang="0">
                    <a:pos x="653" y="236"/>
                  </a:cxn>
                  <a:cxn ang="0">
                    <a:pos x="627" y="224"/>
                  </a:cxn>
                  <a:cxn ang="0">
                    <a:pos x="597" y="211"/>
                  </a:cxn>
                  <a:cxn ang="0">
                    <a:pos x="561" y="201"/>
                  </a:cxn>
                  <a:cxn ang="0">
                    <a:pos x="523" y="187"/>
                  </a:cxn>
                  <a:cxn ang="0">
                    <a:pos x="482" y="174"/>
                  </a:cxn>
                  <a:cxn ang="0">
                    <a:pos x="439" y="164"/>
                  </a:cxn>
                  <a:cxn ang="0">
                    <a:pos x="396" y="155"/>
                  </a:cxn>
                  <a:cxn ang="0">
                    <a:pos x="353" y="145"/>
                  </a:cxn>
                  <a:cxn ang="0">
                    <a:pos x="312" y="138"/>
                  </a:cxn>
                  <a:cxn ang="0">
                    <a:pos x="271" y="135"/>
                  </a:cxn>
                  <a:cxn ang="0">
                    <a:pos x="235" y="130"/>
                  </a:cxn>
                  <a:cxn ang="0">
                    <a:pos x="199" y="126"/>
                  </a:cxn>
                  <a:cxn ang="0">
                    <a:pos x="165" y="120"/>
                  </a:cxn>
                  <a:cxn ang="0">
                    <a:pos x="130" y="113"/>
                  </a:cxn>
                  <a:cxn ang="0">
                    <a:pos x="99" y="105"/>
                  </a:cxn>
                  <a:cxn ang="0">
                    <a:pos x="74" y="97"/>
                  </a:cxn>
                  <a:cxn ang="0">
                    <a:pos x="48" y="89"/>
                  </a:cxn>
                  <a:cxn ang="0">
                    <a:pos x="26" y="79"/>
                  </a:cxn>
                  <a:cxn ang="0">
                    <a:pos x="2" y="70"/>
                  </a:cxn>
                </a:cxnLst>
                <a:rect l="0" t="0" r="r" b="b"/>
                <a:pathLst>
                  <a:path w="972" h="327">
                    <a:moveTo>
                      <a:pt x="31" y="0"/>
                    </a:moveTo>
                    <a:lnTo>
                      <a:pt x="31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8" y="6"/>
                    </a:lnTo>
                    <a:lnTo>
                      <a:pt x="62" y="7"/>
                    </a:lnTo>
                    <a:lnTo>
                      <a:pt x="65" y="9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12"/>
                    </a:lnTo>
                    <a:lnTo>
                      <a:pt x="82" y="13"/>
                    </a:lnTo>
                    <a:lnTo>
                      <a:pt x="87" y="13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8" y="19"/>
                    </a:lnTo>
                    <a:lnTo>
                      <a:pt x="115" y="20"/>
                    </a:lnTo>
                    <a:lnTo>
                      <a:pt x="120" y="22"/>
                    </a:lnTo>
                    <a:lnTo>
                      <a:pt x="125" y="23"/>
                    </a:lnTo>
                    <a:lnTo>
                      <a:pt x="130" y="26"/>
                    </a:lnTo>
                    <a:lnTo>
                      <a:pt x="137" y="28"/>
                    </a:lnTo>
                    <a:lnTo>
                      <a:pt x="144" y="31"/>
                    </a:lnTo>
                    <a:lnTo>
                      <a:pt x="151" y="31"/>
                    </a:lnTo>
                    <a:lnTo>
                      <a:pt x="156" y="32"/>
                    </a:lnTo>
                    <a:lnTo>
                      <a:pt x="163" y="35"/>
                    </a:lnTo>
                    <a:lnTo>
                      <a:pt x="168" y="36"/>
                    </a:lnTo>
                    <a:lnTo>
                      <a:pt x="175" y="38"/>
                    </a:lnTo>
                    <a:lnTo>
                      <a:pt x="182" y="39"/>
                    </a:lnTo>
                    <a:lnTo>
                      <a:pt x="189" y="42"/>
                    </a:lnTo>
                    <a:lnTo>
                      <a:pt x="195" y="44"/>
                    </a:lnTo>
                    <a:lnTo>
                      <a:pt x="202" y="47"/>
                    </a:lnTo>
                    <a:lnTo>
                      <a:pt x="207" y="48"/>
                    </a:lnTo>
                    <a:lnTo>
                      <a:pt x="214" y="50"/>
                    </a:lnTo>
                    <a:lnTo>
                      <a:pt x="223" y="53"/>
                    </a:lnTo>
                    <a:lnTo>
                      <a:pt x="228" y="54"/>
                    </a:lnTo>
                    <a:lnTo>
                      <a:pt x="235" y="57"/>
                    </a:lnTo>
                    <a:lnTo>
                      <a:pt x="242" y="60"/>
                    </a:lnTo>
                    <a:lnTo>
                      <a:pt x="250" y="63"/>
                    </a:lnTo>
                    <a:lnTo>
                      <a:pt x="257" y="64"/>
                    </a:lnTo>
                    <a:lnTo>
                      <a:pt x="262" y="67"/>
                    </a:lnTo>
                    <a:lnTo>
                      <a:pt x="269" y="69"/>
                    </a:lnTo>
                    <a:lnTo>
                      <a:pt x="276" y="72"/>
                    </a:lnTo>
                    <a:lnTo>
                      <a:pt x="283" y="73"/>
                    </a:lnTo>
                    <a:lnTo>
                      <a:pt x="290" y="76"/>
                    </a:lnTo>
                    <a:lnTo>
                      <a:pt x="297" y="78"/>
                    </a:lnTo>
                    <a:lnTo>
                      <a:pt x="303" y="80"/>
                    </a:lnTo>
                    <a:lnTo>
                      <a:pt x="310" y="83"/>
                    </a:lnTo>
                    <a:lnTo>
                      <a:pt x="315" y="85"/>
                    </a:lnTo>
                    <a:lnTo>
                      <a:pt x="324" y="89"/>
                    </a:lnTo>
                    <a:lnTo>
                      <a:pt x="331" y="91"/>
                    </a:lnTo>
                    <a:lnTo>
                      <a:pt x="336" y="94"/>
                    </a:lnTo>
                    <a:lnTo>
                      <a:pt x="343" y="97"/>
                    </a:lnTo>
                    <a:lnTo>
                      <a:pt x="348" y="98"/>
                    </a:lnTo>
                    <a:lnTo>
                      <a:pt x="355" y="101"/>
                    </a:lnTo>
                    <a:lnTo>
                      <a:pt x="360" y="104"/>
                    </a:lnTo>
                    <a:lnTo>
                      <a:pt x="367" y="105"/>
                    </a:lnTo>
                    <a:lnTo>
                      <a:pt x="372" y="108"/>
                    </a:lnTo>
                    <a:lnTo>
                      <a:pt x="379" y="111"/>
                    </a:lnTo>
                    <a:lnTo>
                      <a:pt x="384" y="113"/>
                    </a:lnTo>
                    <a:lnTo>
                      <a:pt x="391" y="116"/>
                    </a:lnTo>
                    <a:lnTo>
                      <a:pt x="396" y="117"/>
                    </a:lnTo>
                    <a:lnTo>
                      <a:pt x="403" y="121"/>
                    </a:lnTo>
                    <a:lnTo>
                      <a:pt x="408" y="123"/>
                    </a:lnTo>
                    <a:lnTo>
                      <a:pt x="415" y="126"/>
                    </a:lnTo>
                    <a:lnTo>
                      <a:pt x="422" y="127"/>
                    </a:lnTo>
                    <a:lnTo>
                      <a:pt x="427" y="130"/>
                    </a:lnTo>
                    <a:lnTo>
                      <a:pt x="434" y="132"/>
                    </a:lnTo>
                    <a:lnTo>
                      <a:pt x="441" y="135"/>
                    </a:lnTo>
                    <a:lnTo>
                      <a:pt x="447" y="136"/>
                    </a:lnTo>
                    <a:lnTo>
                      <a:pt x="453" y="139"/>
                    </a:lnTo>
                    <a:lnTo>
                      <a:pt x="459" y="141"/>
                    </a:lnTo>
                    <a:lnTo>
                      <a:pt x="465" y="142"/>
                    </a:lnTo>
                    <a:lnTo>
                      <a:pt x="471" y="145"/>
                    </a:lnTo>
                    <a:lnTo>
                      <a:pt x="478" y="146"/>
                    </a:lnTo>
                    <a:lnTo>
                      <a:pt x="483" y="149"/>
                    </a:lnTo>
                    <a:lnTo>
                      <a:pt x="490" y="151"/>
                    </a:lnTo>
                    <a:lnTo>
                      <a:pt x="495" y="152"/>
                    </a:lnTo>
                    <a:lnTo>
                      <a:pt x="502" y="155"/>
                    </a:lnTo>
                    <a:lnTo>
                      <a:pt x="507" y="157"/>
                    </a:lnTo>
                    <a:lnTo>
                      <a:pt x="516" y="160"/>
                    </a:lnTo>
                    <a:lnTo>
                      <a:pt x="519" y="160"/>
                    </a:lnTo>
                    <a:lnTo>
                      <a:pt x="528" y="162"/>
                    </a:lnTo>
                    <a:lnTo>
                      <a:pt x="533" y="164"/>
                    </a:lnTo>
                    <a:lnTo>
                      <a:pt x="538" y="165"/>
                    </a:lnTo>
                    <a:lnTo>
                      <a:pt x="545" y="167"/>
                    </a:lnTo>
                    <a:lnTo>
                      <a:pt x="552" y="168"/>
                    </a:lnTo>
                    <a:lnTo>
                      <a:pt x="557" y="170"/>
                    </a:lnTo>
                    <a:lnTo>
                      <a:pt x="562" y="171"/>
                    </a:lnTo>
                    <a:lnTo>
                      <a:pt x="569" y="173"/>
                    </a:lnTo>
                    <a:lnTo>
                      <a:pt x="574" y="174"/>
                    </a:lnTo>
                    <a:lnTo>
                      <a:pt x="581" y="174"/>
                    </a:lnTo>
                    <a:lnTo>
                      <a:pt x="586" y="177"/>
                    </a:lnTo>
                    <a:lnTo>
                      <a:pt x="593" y="179"/>
                    </a:lnTo>
                    <a:lnTo>
                      <a:pt x="598" y="179"/>
                    </a:lnTo>
                    <a:lnTo>
                      <a:pt x="603" y="182"/>
                    </a:lnTo>
                    <a:lnTo>
                      <a:pt x="610" y="182"/>
                    </a:lnTo>
                    <a:lnTo>
                      <a:pt x="615" y="183"/>
                    </a:lnTo>
                    <a:lnTo>
                      <a:pt x="622" y="184"/>
                    </a:lnTo>
                    <a:lnTo>
                      <a:pt x="627" y="184"/>
                    </a:lnTo>
                    <a:lnTo>
                      <a:pt x="631" y="186"/>
                    </a:lnTo>
                    <a:lnTo>
                      <a:pt x="638" y="187"/>
                    </a:lnTo>
                    <a:lnTo>
                      <a:pt x="643" y="189"/>
                    </a:lnTo>
                    <a:lnTo>
                      <a:pt x="648" y="189"/>
                    </a:lnTo>
                    <a:lnTo>
                      <a:pt x="653" y="189"/>
                    </a:lnTo>
                    <a:lnTo>
                      <a:pt x="660" y="190"/>
                    </a:lnTo>
                    <a:lnTo>
                      <a:pt x="665" y="190"/>
                    </a:lnTo>
                    <a:lnTo>
                      <a:pt x="670" y="192"/>
                    </a:lnTo>
                    <a:lnTo>
                      <a:pt x="674" y="192"/>
                    </a:lnTo>
                    <a:lnTo>
                      <a:pt x="679" y="192"/>
                    </a:lnTo>
                    <a:lnTo>
                      <a:pt x="684" y="193"/>
                    </a:lnTo>
                    <a:lnTo>
                      <a:pt x="687" y="193"/>
                    </a:lnTo>
                    <a:lnTo>
                      <a:pt x="692" y="193"/>
                    </a:lnTo>
                    <a:lnTo>
                      <a:pt x="699" y="193"/>
                    </a:lnTo>
                    <a:lnTo>
                      <a:pt x="704" y="195"/>
                    </a:lnTo>
                    <a:lnTo>
                      <a:pt x="708" y="195"/>
                    </a:lnTo>
                    <a:lnTo>
                      <a:pt x="713" y="195"/>
                    </a:lnTo>
                    <a:lnTo>
                      <a:pt x="716" y="195"/>
                    </a:lnTo>
                    <a:lnTo>
                      <a:pt x="722" y="196"/>
                    </a:lnTo>
                    <a:lnTo>
                      <a:pt x="725" y="196"/>
                    </a:lnTo>
                    <a:lnTo>
                      <a:pt x="730" y="196"/>
                    </a:lnTo>
                    <a:lnTo>
                      <a:pt x="734" y="196"/>
                    </a:lnTo>
                    <a:lnTo>
                      <a:pt x="739" y="196"/>
                    </a:lnTo>
                    <a:lnTo>
                      <a:pt x="742" y="196"/>
                    </a:lnTo>
                    <a:lnTo>
                      <a:pt x="747" y="196"/>
                    </a:lnTo>
                    <a:lnTo>
                      <a:pt x="752" y="196"/>
                    </a:lnTo>
                    <a:lnTo>
                      <a:pt x="758" y="198"/>
                    </a:lnTo>
                    <a:lnTo>
                      <a:pt x="763" y="198"/>
                    </a:lnTo>
                    <a:lnTo>
                      <a:pt x="768" y="199"/>
                    </a:lnTo>
                    <a:lnTo>
                      <a:pt x="773" y="199"/>
                    </a:lnTo>
                    <a:lnTo>
                      <a:pt x="778" y="201"/>
                    </a:lnTo>
                    <a:lnTo>
                      <a:pt x="783" y="201"/>
                    </a:lnTo>
                    <a:lnTo>
                      <a:pt x="788" y="202"/>
                    </a:lnTo>
                    <a:lnTo>
                      <a:pt x="794" y="202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11" y="205"/>
                    </a:lnTo>
                    <a:lnTo>
                      <a:pt x="814" y="206"/>
                    </a:lnTo>
                    <a:lnTo>
                      <a:pt x="819" y="208"/>
                    </a:lnTo>
                    <a:lnTo>
                      <a:pt x="824" y="208"/>
                    </a:lnTo>
                    <a:lnTo>
                      <a:pt x="830" y="209"/>
                    </a:lnTo>
                    <a:lnTo>
                      <a:pt x="835" y="211"/>
                    </a:lnTo>
                    <a:lnTo>
                      <a:pt x="842" y="211"/>
                    </a:lnTo>
                    <a:lnTo>
                      <a:pt x="845" y="214"/>
                    </a:lnTo>
                    <a:lnTo>
                      <a:pt x="850" y="214"/>
                    </a:lnTo>
                    <a:lnTo>
                      <a:pt x="855" y="215"/>
                    </a:lnTo>
                    <a:lnTo>
                      <a:pt x="860" y="218"/>
                    </a:lnTo>
                    <a:lnTo>
                      <a:pt x="866" y="218"/>
                    </a:lnTo>
                    <a:lnTo>
                      <a:pt x="871" y="220"/>
                    </a:lnTo>
                    <a:lnTo>
                      <a:pt x="876" y="221"/>
                    </a:lnTo>
                    <a:lnTo>
                      <a:pt x="881" y="223"/>
                    </a:lnTo>
                    <a:lnTo>
                      <a:pt x="886" y="224"/>
                    </a:lnTo>
                    <a:lnTo>
                      <a:pt x="891" y="226"/>
                    </a:lnTo>
                    <a:lnTo>
                      <a:pt x="895" y="226"/>
                    </a:lnTo>
                    <a:lnTo>
                      <a:pt x="900" y="227"/>
                    </a:lnTo>
                    <a:lnTo>
                      <a:pt x="903" y="228"/>
                    </a:lnTo>
                    <a:lnTo>
                      <a:pt x="907" y="230"/>
                    </a:lnTo>
                    <a:lnTo>
                      <a:pt x="912" y="230"/>
                    </a:lnTo>
                    <a:lnTo>
                      <a:pt x="917" y="233"/>
                    </a:lnTo>
                    <a:lnTo>
                      <a:pt x="920" y="233"/>
                    </a:lnTo>
                    <a:lnTo>
                      <a:pt x="924" y="234"/>
                    </a:lnTo>
                    <a:lnTo>
                      <a:pt x="927" y="236"/>
                    </a:lnTo>
                    <a:lnTo>
                      <a:pt x="931" y="237"/>
                    </a:lnTo>
                    <a:lnTo>
                      <a:pt x="936" y="237"/>
                    </a:lnTo>
                    <a:lnTo>
                      <a:pt x="938" y="239"/>
                    </a:lnTo>
                    <a:lnTo>
                      <a:pt x="941" y="240"/>
                    </a:lnTo>
                    <a:lnTo>
                      <a:pt x="944" y="240"/>
                    </a:lnTo>
                    <a:lnTo>
                      <a:pt x="951" y="243"/>
                    </a:lnTo>
                    <a:lnTo>
                      <a:pt x="956" y="245"/>
                    </a:lnTo>
                    <a:lnTo>
                      <a:pt x="962" y="247"/>
                    </a:lnTo>
                    <a:lnTo>
                      <a:pt x="965" y="247"/>
                    </a:lnTo>
                    <a:lnTo>
                      <a:pt x="970" y="250"/>
                    </a:lnTo>
                    <a:lnTo>
                      <a:pt x="972" y="250"/>
                    </a:lnTo>
                    <a:lnTo>
                      <a:pt x="919" y="327"/>
                    </a:lnTo>
                    <a:lnTo>
                      <a:pt x="917" y="325"/>
                    </a:lnTo>
                    <a:lnTo>
                      <a:pt x="915" y="325"/>
                    </a:lnTo>
                    <a:lnTo>
                      <a:pt x="912" y="325"/>
                    </a:lnTo>
                    <a:lnTo>
                      <a:pt x="908" y="324"/>
                    </a:lnTo>
                    <a:lnTo>
                      <a:pt x="905" y="322"/>
                    </a:lnTo>
                    <a:lnTo>
                      <a:pt x="900" y="321"/>
                    </a:lnTo>
                    <a:lnTo>
                      <a:pt x="893" y="319"/>
                    </a:lnTo>
                    <a:lnTo>
                      <a:pt x="888" y="318"/>
                    </a:lnTo>
                    <a:lnTo>
                      <a:pt x="884" y="316"/>
                    </a:lnTo>
                    <a:lnTo>
                      <a:pt x="881" y="315"/>
                    </a:lnTo>
                    <a:lnTo>
                      <a:pt x="876" y="313"/>
                    </a:lnTo>
                    <a:lnTo>
                      <a:pt x="872" y="313"/>
                    </a:lnTo>
                    <a:lnTo>
                      <a:pt x="867" y="312"/>
                    </a:lnTo>
                    <a:lnTo>
                      <a:pt x="864" y="309"/>
                    </a:lnTo>
                    <a:lnTo>
                      <a:pt x="859" y="309"/>
                    </a:lnTo>
                    <a:lnTo>
                      <a:pt x="855" y="308"/>
                    </a:lnTo>
                    <a:lnTo>
                      <a:pt x="850" y="306"/>
                    </a:lnTo>
                    <a:lnTo>
                      <a:pt x="847" y="303"/>
                    </a:lnTo>
                    <a:lnTo>
                      <a:pt x="842" y="303"/>
                    </a:lnTo>
                    <a:lnTo>
                      <a:pt x="836" y="300"/>
                    </a:lnTo>
                    <a:lnTo>
                      <a:pt x="831" y="299"/>
                    </a:lnTo>
                    <a:lnTo>
                      <a:pt x="826" y="299"/>
                    </a:lnTo>
                    <a:lnTo>
                      <a:pt x="823" y="296"/>
                    </a:lnTo>
                    <a:lnTo>
                      <a:pt x="818" y="296"/>
                    </a:lnTo>
                    <a:lnTo>
                      <a:pt x="812" y="293"/>
                    </a:lnTo>
                    <a:lnTo>
                      <a:pt x="807" y="291"/>
                    </a:lnTo>
                    <a:lnTo>
                      <a:pt x="800" y="290"/>
                    </a:lnTo>
                    <a:lnTo>
                      <a:pt x="795" y="289"/>
                    </a:lnTo>
                    <a:lnTo>
                      <a:pt x="790" y="287"/>
                    </a:lnTo>
                    <a:lnTo>
                      <a:pt x="785" y="284"/>
                    </a:lnTo>
                    <a:lnTo>
                      <a:pt x="780" y="283"/>
                    </a:lnTo>
                    <a:lnTo>
                      <a:pt x="775" y="281"/>
                    </a:lnTo>
                    <a:lnTo>
                      <a:pt x="768" y="280"/>
                    </a:lnTo>
                    <a:lnTo>
                      <a:pt x="763" y="277"/>
                    </a:lnTo>
                    <a:lnTo>
                      <a:pt x="758" y="277"/>
                    </a:lnTo>
                    <a:lnTo>
                      <a:pt x="752" y="274"/>
                    </a:lnTo>
                    <a:lnTo>
                      <a:pt x="747" y="271"/>
                    </a:lnTo>
                    <a:lnTo>
                      <a:pt x="742" y="269"/>
                    </a:lnTo>
                    <a:lnTo>
                      <a:pt x="737" y="268"/>
                    </a:lnTo>
                    <a:lnTo>
                      <a:pt x="732" y="267"/>
                    </a:lnTo>
                    <a:lnTo>
                      <a:pt x="727" y="265"/>
                    </a:lnTo>
                    <a:lnTo>
                      <a:pt x="722" y="262"/>
                    </a:lnTo>
                    <a:lnTo>
                      <a:pt x="715" y="261"/>
                    </a:lnTo>
                    <a:lnTo>
                      <a:pt x="710" y="259"/>
                    </a:lnTo>
                    <a:lnTo>
                      <a:pt x="704" y="258"/>
                    </a:lnTo>
                    <a:lnTo>
                      <a:pt x="699" y="255"/>
                    </a:lnTo>
                    <a:lnTo>
                      <a:pt x="696" y="253"/>
                    </a:lnTo>
                    <a:lnTo>
                      <a:pt x="691" y="252"/>
                    </a:lnTo>
                    <a:lnTo>
                      <a:pt x="686" y="250"/>
                    </a:lnTo>
                    <a:lnTo>
                      <a:pt x="680" y="247"/>
                    </a:lnTo>
                    <a:lnTo>
                      <a:pt x="675" y="246"/>
                    </a:lnTo>
                    <a:lnTo>
                      <a:pt x="674" y="245"/>
                    </a:lnTo>
                    <a:lnTo>
                      <a:pt x="668" y="242"/>
                    </a:lnTo>
                    <a:lnTo>
                      <a:pt x="665" y="240"/>
                    </a:lnTo>
                    <a:lnTo>
                      <a:pt x="662" y="239"/>
                    </a:lnTo>
                    <a:lnTo>
                      <a:pt x="656" y="237"/>
                    </a:lnTo>
                    <a:lnTo>
                      <a:pt x="653" y="236"/>
                    </a:lnTo>
                    <a:lnTo>
                      <a:pt x="650" y="233"/>
                    </a:lnTo>
                    <a:lnTo>
                      <a:pt x="644" y="231"/>
                    </a:lnTo>
                    <a:lnTo>
                      <a:pt x="639" y="230"/>
                    </a:lnTo>
                    <a:lnTo>
                      <a:pt x="636" y="228"/>
                    </a:lnTo>
                    <a:lnTo>
                      <a:pt x="631" y="226"/>
                    </a:lnTo>
                    <a:lnTo>
                      <a:pt x="627" y="224"/>
                    </a:lnTo>
                    <a:lnTo>
                      <a:pt x="622" y="223"/>
                    </a:lnTo>
                    <a:lnTo>
                      <a:pt x="617" y="221"/>
                    </a:lnTo>
                    <a:lnTo>
                      <a:pt x="610" y="218"/>
                    </a:lnTo>
                    <a:lnTo>
                      <a:pt x="605" y="217"/>
                    </a:lnTo>
                    <a:lnTo>
                      <a:pt x="602" y="214"/>
                    </a:lnTo>
                    <a:lnTo>
                      <a:pt x="597" y="211"/>
                    </a:lnTo>
                    <a:lnTo>
                      <a:pt x="590" y="209"/>
                    </a:lnTo>
                    <a:lnTo>
                      <a:pt x="585" y="208"/>
                    </a:lnTo>
                    <a:lnTo>
                      <a:pt x="579" y="206"/>
                    </a:lnTo>
                    <a:lnTo>
                      <a:pt x="573" y="204"/>
                    </a:lnTo>
                    <a:lnTo>
                      <a:pt x="567" y="202"/>
                    </a:lnTo>
                    <a:lnTo>
                      <a:pt x="561" y="201"/>
                    </a:lnTo>
                    <a:lnTo>
                      <a:pt x="554" y="198"/>
                    </a:lnTo>
                    <a:lnTo>
                      <a:pt x="547" y="196"/>
                    </a:lnTo>
                    <a:lnTo>
                      <a:pt x="542" y="193"/>
                    </a:lnTo>
                    <a:lnTo>
                      <a:pt x="535" y="192"/>
                    </a:lnTo>
                    <a:lnTo>
                      <a:pt x="528" y="190"/>
                    </a:lnTo>
                    <a:lnTo>
                      <a:pt x="523" y="187"/>
                    </a:lnTo>
                    <a:lnTo>
                      <a:pt x="516" y="184"/>
                    </a:lnTo>
                    <a:lnTo>
                      <a:pt x="507" y="183"/>
                    </a:lnTo>
                    <a:lnTo>
                      <a:pt x="502" y="182"/>
                    </a:lnTo>
                    <a:lnTo>
                      <a:pt x="494" y="179"/>
                    </a:lnTo>
                    <a:lnTo>
                      <a:pt x="489" y="177"/>
                    </a:lnTo>
                    <a:lnTo>
                      <a:pt x="482" y="174"/>
                    </a:lnTo>
                    <a:lnTo>
                      <a:pt x="477" y="174"/>
                    </a:lnTo>
                    <a:lnTo>
                      <a:pt x="468" y="171"/>
                    </a:lnTo>
                    <a:lnTo>
                      <a:pt x="459" y="170"/>
                    </a:lnTo>
                    <a:lnTo>
                      <a:pt x="454" y="167"/>
                    </a:lnTo>
                    <a:lnTo>
                      <a:pt x="447" y="167"/>
                    </a:lnTo>
                    <a:lnTo>
                      <a:pt x="439" y="164"/>
                    </a:lnTo>
                    <a:lnTo>
                      <a:pt x="432" y="162"/>
                    </a:lnTo>
                    <a:lnTo>
                      <a:pt x="425" y="160"/>
                    </a:lnTo>
                    <a:lnTo>
                      <a:pt x="418" y="160"/>
                    </a:lnTo>
                    <a:lnTo>
                      <a:pt x="411" y="158"/>
                    </a:lnTo>
                    <a:lnTo>
                      <a:pt x="403" y="155"/>
                    </a:lnTo>
                    <a:lnTo>
                      <a:pt x="396" y="155"/>
                    </a:lnTo>
                    <a:lnTo>
                      <a:pt x="389" y="152"/>
                    </a:lnTo>
                    <a:lnTo>
                      <a:pt x="382" y="152"/>
                    </a:lnTo>
                    <a:lnTo>
                      <a:pt x="375" y="151"/>
                    </a:lnTo>
                    <a:lnTo>
                      <a:pt x="369" y="148"/>
                    </a:lnTo>
                    <a:lnTo>
                      <a:pt x="362" y="146"/>
                    </a:lnTo>
                    <a:lnTo>
                      <a:pt x="353" y="145"/>
                    </a:lnTo>
                    <a:lnTo>
                      <a:pt x="346" y="143"/>
                    </a:lnTo>
                    <a:lnTo>
                      <a:pt x="339" y="142"/>
                    </a:lnTo>
                    <a:lnTo>
                      <a:pt x="333" y="142"/>
                    </a:lnTo>
                    <a:lnTo>
                      <a:pt x="324" y="141"/>
                    </a:lnTo>
                    <a:lnTo>
                      <a:pt x="319" y="139"/>
                    </a:lnTo>
                    <a:lnTo>
                      <a:pt x="312" y="138"/>
                    </a:lnTo>
                    <a:lnTo>
                      <a:pt x="305" y="138"/>
                    </a:lnTo>
                    <a:lnTo>
                      <a:pt x="298" y="136"/>
                    </a:lnTo>
                    <a:lnTo>
                      <a:pt x="291" y="136"/>
                    </a:lnTo>
                    <a:lnTo>
                      <a:pt x="285" y="135"/>
                    </a:lnTo>
                    <a:lnTo>
                      <a:pt x="278" y="135"/>
                    </a:lnTo>
                    <a:lnTo>
                      <a:pt x="271" y="135"/>
                    </a:lnTo>
                    <a:lnTo>
                      <a:pt x="267" y="133"/>
                    </a:lnTo>
                    <a:lnTo>
                      <a:pt x="259" y="133"/>
                    </a:lnTo>
                    <a:lnTo>
                      <a:pt x="254" y="133"/>
                    </a:lnTo>
                    <a:lnTo>
                      <a:pt x="247" y="132"/>
                    </a:lnTo>
                    <a:lnTo>
                      <a:pt x="242" y="132"/>
                    </a:lnTo>
                    <a:lnTo>
                      <a:pt x="235" y="130"/>
                    </a:lnTo>
                    <a:lnTo>
                      <a:pt x="228" y="130"/>
                    </a:lnTo>
                    <a:lnTo>
                      <a:pt x="223" y="130"/>
                    </a:lnTo>
                    <a:lnTo>
                      <a:pt x="216" y="129"/>
                    </a:lnTo>
                    <a:lnTo>
                      <a:pt x="209" y="129"/>
                    </a:lnTo>
                    <a:lnTo>
                      <a:pt x="204" y="127"/>
                    </a:lnTo>
                    <a:lnTo>
                      <a:pt x="199" y="126"/>
                    </a:lnTo>
                    <a:lnTo>
                      <a:pt x="194" y="126"/>
                    </a:lnTo>
                    <a:lnTo>
                      <a:pt x="187" y="124"/>
                    </a:lnTo>
                    <a:lnTo>
                      <a:pt x="182" y="123"/>
                    </a:lnTo>
                    <a:lnTo>
                      <a:pt x="175" y="123"/>
                    </a:lnTo>
                    <a:lnTo>
                      <a:pt x="168" y="123"/>
                    </a:lnTo>
                    <a:lnTo>
                      <a:pt x="165" y="120"/>
                    </a:lnTo>
                    <a:lnTo>
                      <a:pt x="159" y="120"/>
                    </a:lnTo>
                    <a:lnTo>
                      <a:pt x="153" y="117"/>
                    </a:lnTo>
                    <a:lnTo>
                      <a:pt x="147" y="116"/>
                    </a:lnTo>
                    <a:lnTo>
                      <a:pt x="142" y="114"/>
                    </a:lnTo>
                    <a:lnTo>
                      <a:pt x="135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20" y="110"/>
                    </a:lnTo>
                    <a:lnTo>
                      <a:pt x="117" y="108"/>
                    </a:lnTo>
                    <a:lnTo>
                      <a:pt x="110" y="107"/>
                    </a:lnTo>
                    <a:lnTo>
                      <a:pt x="105" y="105"/>
                    </a:lnTo>
                    <a:lnTo>
                      <a:pt x="99" y="105"/>
                    </a:lnTo>
                    <a:lnTo>
                      <a:pt x="96" y="104"/>
                    </a:lnTo>
                    <a:lnTo>
                      <a:pt x="91" y="102"/>
                    </a:lnTo>
                    <a:lnTo>
                      <a:pt x="86" y="101"/>
                    </a:lnTo>
                    <a:lnTo>
                      <a:pt x="82" y="99"/>
                    </a:lnTo>
                    <a:lnTo>
                      <a:pt x="77" y="98"/>
                    </a:lnTo>
                    <a:lnTo>
                      <a:pt x="74" y="97"/>
                    </a:lnTo>
                    <a:lnTo>
                      <a:pt x="69" y="95"/>
                    </a:lnTo>
                    <a:lnTo>
                      <a:pt x="63" y="94"/>
                    </a:lnTo>
                    <a:lnTo>
                      <a:pt x="60" y="92"/>
                    </a:lnTo>
                    <a:lnTo>
                      <a:pt x="57" y="91"/>
                    </a:lnTo>
                    <a:lnTo>
                      <a:pt x="53" y="89"/>
                    </a:lnTo>
                    <a:lnTo>
                      <a:pt x="48" y="89"/>
                    </a:lnTo>
                    <a:lnTo>
                      <a:pt x="45" y="88"/>
                    </a:lnTo>
                    <a:lnTo>
                      <a:pt x="41" y="85"/>
                    </a:lnTo>
                    <a:lnTo>
                      <a:pt x="39" y="83"/>
                    </a:lnTo>
                    <a:lnTo>
                      <a:pt x="34" y="83"/>
                    </a:lnTo>
                    <a:lnTo>
                      <a:pt x="31" y="82"/>
                    </a:lnTo>
                    <a:lnTo>
                      <a:pt x="26" y="79"/>
                    </a:lnTo>
                    <a:lnTo>
                      <a:pt x="21" y="79"/>
                    </a:lnTo>
                    <a:lnTo>
                      <a:pt x="16" y="76"/>
                    </a:lnTo>
                    <a:lnTo>
                      <a:pt x="12" y="75"/>
                    </a:lnTo>
                    <a:lnTo>
                      <a:pt x="7" y="73"/>
                    </a:lnTo>
                    <a:lnTo>
                      <a:pt x="5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auto">
              <a:xfrm>
                <a:off x="3478" y="2213"/>
                <a:ext cx="682" cy="1268"/>
              </a:xfrm>
              <a:custGeom>
                <a:avLst/>
                <a:gdLst/>
                <a:ahLst/>
                <a:cxnLst>
                  <a:cxn ang="0">
                    <a:pos x="601" y="9"/>
                  </a:cxn>
                  <a:cxn ang="0">
                    <a:pos x="589" y="31"/>
                  </a:cxn>
                  <a:cxn ang="0">
                    <a:pos x="575" y="62"/>
                  </a:cxn>
                  <a:cxn ang="0">
                    <a:pos x="557" y="101"/>
                  </a:cxn>
                  <a:cxn ang="0">
                    <a:pos x="539" y="147"/>
                  </a:cxn>
                  <a:cxn ang="0">
                    <a:pos x="517" y="194"/>
                  </a:cxn>
                  <a:cxn ang="0">
                    <a:pos x="497" y="243"/>
                  </a:cxn>
                  <a:cxn ang="0">
                    <a:pos x="478" y="289"/>
                  </a:cxn>
                  <a:cxn ang="0">
                    <a:pos x="461" y="333"/>
                  </a:cxn>
                  <a:cxn ang="0">
                    <a:pos x="447" y="371"/>
                  </a:cxn>
                  <a:cxn ang="0">
                    <a:pos x="437" y="403"/>
                  </a:cxn>
                  <a:cxn ang="0">
                    <a:pos x="423" y="443"/>
                  </a:cxn>
                  <a:cxn ang="0">
                    <a:pos x="402" y="490"/>
                  </a:cxn>
                  <a:cxn ang="0">
                    <a:pos x="380" y="542"/>
                  </a:cxn>
                  <a:cxn ang="0">
                    <a:pos x="353" y="599"/>
                  </a:cxn>
                  <a:cxn ang="0">
                    <a:pos x="325" y="659"/>
                  </a:cxn>
                  <a:cxn ang="0">
                    <a:pos x="293" y="720"/>
                  </a:cxn>
                  <a:cxn ang="0">
                    <a:pos x="262" y="778"/>
                  </a:cxn>
                  <a:cxn ang="0">
                    <a:pos x="231" y="834"/>
                  </a:cxn>
                  <a:cxn ang="0">
                    <a:pos x="202" y="884"/>
                  </a:cxn>
                  <a:cxn ang="0">
                    <a:pos x="174" y="926"/>
                  </a:cxn>
                  <a:cxn ang="0">
                    <a:pos x="149" y="963"/>
                  </a:cxn>
                  <a:cxn ang="0">
                    <a:pos x="125" y="1001"/>
                  </a:cxn>
                  <a:cxn ang="0">
                    <a:pos x="101" y="1040"/>
                  </a:cxn>
                  <a:cxn ang="0">
                    <a:pos x="78" y="1079"/>
                  </a:cxn>
                  <a:cxn ang="0">
                    <a:pos x="60" y="1115"/>
                  </a:cxn>
                  <a:cxn ang="0">
                    <a:pos x="42" y="1147"/>
                  </a:cxn>
                  <a:cxn ang="0">
                    <a:pos x="27" y="1177"/>
                  </a:cxn>
                  <a:cxn ang="0">
                    <a:pos x="15" y="1200"/>
                  </a:cxn>
                  <a:cxn ang="0">
                    <a:pos x="3" y="1221"/>
                  </a:cxn>
                  <a:cxn ang="0">
                    <a:pos x="92" y="1268"/>
                  </a:cxn>
                  <a:cxn ang="0">
                    <a:pos x="99" y="1253"/>
                  </a:cxn>
                  <a:cxn ang="0">
                    <a:pos x="111" y="1231"/>
                  </a:cxn>
                  <a:cxn ang="0">
                    <a:pos x="125" y="1203"/>
                  </a:cxn>
                  <a:cxn ang="0">
                    <a:pos x="142" y="1169"/>
                  </a:cxn>
                  <a:cxn ang="0">
                    <a:pos x="159" y="1131"/>
                  </a:cxn>
                  <a:cxn ang="0">
                    <a:pos x="179" y="1090"/>
                  </a:cxn>
                  <a:cxn ang="0">
                    <a:pos x="198" y="1048"/>
                  </a:cxn>
                  <a:cxn ang="0">
                    <a:pos x="214" y="1007"/>
                  </a:cxn>
                  <a:cxn ang="0">
                    <a:pos x="227" y="966"/>
                  </a:cxn>
                  <a:cxn ang="0">
                    <a:pos x="238" y="931"/>
                  </a:cxn>
                  <a:cxn ang="0">
                    <a:pos x="248" y="888"/>
                  </a:cxn>
                  <a:cxn ang="0">
                    <a:pos x="267" y="840"/>
                  </a:cxn>
                  <a:cxn ang="0">
                    <a:pos x="291" y="784"/>
                  </a:cxn>
                  <a:cxn ang="0">
                    <a:pos x="317" y="724"/>
                  </a:cxn>
                  <a:cxn ang="0">
                    <a:pos x="347" y="662"/>
                  </a:cxn>
                  <a:cxn ang="0">
                    <a:pos x="378" y="601"/>
                  </a:cxn>
                  <a:cxn ang="0">
                    <a:pos x="409" y="542"/>
                  </a:cxn>
                  <a:cxn ang="0">
                    <a:pos x="440" y="490"/>
                  </a:cxn>
                  <a:cxn ang="0">
                    <a:pos x="466" y="446"/>
                  </a:cxn>
                  <a:cxn ang="0">
                    <a:pos x="488" y="410"/>
                  </a:cxn>
                  <a:cxn ang="0">
                    <a:pos x="507" y="388"/>
                  </a:cxn>
                  <a:cxn ang="0">
                    <a:pos x="526" y="361"/>
                  </a:cxn>
                  <a:cxn ang="0">
                    <a:pos x="546" y="321"/>
                  </a:cxn>
                  <a:cxn ang="0">
                    <a:pos x="569" y="277"/>
                  </a:cxn>
                  <a:cxn ang="0">
                    <a:pos x="591" y="227"/>
                  </a:cxn>
                  <a:cxn ang="0">
                    <a:pos x="613" y="179"/>
                  </a:cxn>
                  <a:cxn ang="0">
                    <a:pos x="634" y="131"/>
                  </a:cxn>
                  <a:cxn ang="0">
                    <a:pos x="651" y="88"/>
                  </a:cxn>
                  <a:cxn ang="0">
                    <a:pos x="665" y="53"/>
                  </a:cxn>
                  <a:cxn ang="0">
                    <a:pos x="675" y="28"/>
                  </a:cxn>
                  <a:cxn ang="0">
                    <a:pos x="682" y="13"/>
                  </a:cxn>
                </a:cxnLst>
                <a:rect l="0" t="0" r="r" b="b"/>
                <a:pathLst>
                  <a:path w="682" h="1268">
                    <a:moveTo>
                      <a:pt x="606" y="0"/>
                    </a:moveTo>
                    <a:lnTo>
                      <a:pt x="605" y="0"/>
                    </a:lnTo>
                    <a:lnTo>
                      <a:pt x="603" y="3"/>
                    </a:lnTo>
                    <a:lnTo>
                      <a:pt x="603" y="5"/>
                    </a:lnTo>
                    <a:lnTo>
                      <a:pt x="601" y="7"/>
                    </a:lnTo>
                    <a:lnTo>
                      <a:pt x="601" y="9"/>
                    </a:lnTo>
                    <a:lnTo>
                      <a:pt x="599" y="12"/>
                    </a:lnTo>
                    <a:lnTo>
                      <a:pt x="598" y="16"/>
                    </a:lnTo>
                    <a:lnTo>
                      <a:pt x="594" y="19"/>
                    </a:lnTo>
                    <a:lnTo>
                      <a:pt x="594" y="22"/>
                    </a:lnTo>
                    <a:lnTo>
                      <a:pt x="591" y="26"/>
                    </a:lnTo>
                    <a:lnTo>
                      <a:pt x="589" y="31"/>
                    </a:lnTo>
                    <a:lnTo>
                      <a:pt x="587" y="35"/>
                    </a:lnTo>
                    <a:lnTo>
                      <a:pt x="586" y="40"/>
                    </a:lnTo>
                    <a:lnTo>
                      <a:pt x="584" y="47"/>
                    </a:lnTo>
                    <a:lnTo>
                      <a:pt x="581" y="50"/>
                    </a:lnTo>
                    <a:lnTo>
                      <a:pt x="577" y="56"/>
                    </a:lnTo>
                    <a:lnTo>
                      <a:pt x="575" y="62"/>
                    </a:lnTo>
                    <a:lnTo>
                      <a:pt x="572" y="69"/>
                    </a:lnTo>
                    <a:lnTo>
                      <a:pt x="570" y="73"/>
                    </a:lnTo>
                    <a:lnTo>
                      <a:pt x="567" y="81"/>
                    </a:lnTo>
                    <a:lnTo>
                      <a:pt x="563" y="87"/>
                    </a:lnTo>
                    <a:lnTo>
                      <a:pt x="562" y="95"/>
                    </a:lnTo>
                    <a:lnTo>
                      <a:pt x="557" y="101"/>
                    </a:lnTo>
                    <a:lnTo>
                      <a:pt x="555" y="109"/>
                    </a:lnTo>
                    <a:lnTo>
                      <a:pt x="551" y="116"/>
                    </a:lnTo>
                    <a:lnTo>
                      <a:pt x="548" y="123"/>
                    </a:lnTo>
                    <a:lnTo>
                      <a:pt x="545" y="131"/>
                    </a:lnTo>
                    <a:lnTo>
                      <a:pt x="543" y="139"/>
                    </a:lnTo>
                    <a:lnTo>
                      <a:pt x="539" y="147"/>
                    </a:lnTo>
                    <a:lnTo>
                      <a:pt x="534" y="154"/>
                    </a:lnTo>
                    <a:lnTo>
                      <a:pt x="533" y="161"/>
                    </a:lnTo>
                    <a:lnTo>
                      <a:pt x="529" y="172"/>
                    </a:lnTo>
                    <a:lnTo>
                      <a:pt x="524" y="179"/>
                    </a:lnTo>
                    <a:lnTo>
                      <a:pt x="521" y="186"/>
                    </a:lnTo>
                    <a:lnTo>
                      <a:pt x="517" y="194"/>
                    </a:lnTo>
                    <a:lnTo>
                      <a:pt x="514" y="201"/>
                    </a:lnTo>
                    <a:lnTo>
                      <a:pt x="509" y="211"/>
                    </a:lnTo>
                    <a:lnTo>
                      <a:pt x="507" y="220"/>
                    </a:lnTo>
                    <a:lnTo>
                      <a:pt x="503" y="227"/>
                    </a:lnTo>
                    <a:lnTo>
                      <a:pt x="500" y="235"/>
                    </a:lnTo>
                    <a:lnTo>
                      <a:pt x="497" y="243"/>
                    </a:lnTo>
                    <a:lnTo>
                      <a:pt x="493" y="252"/>
                    </a:lnTo>
                    <a:lnTo>
                      <a:pt x="488" y="259"/>
                    </a:lnTo>
                    <a:lnTo>
                      <a:pt x="486" y="267"/>
                    </a:lnTo>
                    <a:lnTo>
                      <a:pt x="483" y="274"/>
                    </a:lnTo>
                    <a:lnTo>
                      <a:pt x="481" y="283"/>
                    </a:lnTo>
                    <a:lnTo>
                      <a:pt x="478" y="289"/>
                    </a:lnTo>
                    <a:lnTo>
                      <a:pt x="474" y="299"/>
                    </a:lnTo>
                    <a:lnTo>
                      <a:pt x="471" y="305"/>
                    </a:lnTo>
                    <a:lnTo>
                      <a:pt x="469" y="312"/>
                    </a:lnTo>
                    <a:lnTo>
                      <a:pt x="466" y="320"/>
                    </a:lnTo>
                    <a:lnTo>
                      <a:pt x="464" y="325"/>
                    </a:lnTo>
                    <a:lnTo>
                      <a:pt x="461" y="333"/>
                    </a:lnTo>
                    <a:lnTo>
                      <a:pt x="459" y="340"/>
                    </a:lnTo>
                    <a:lnTo>
                      <a:pt x="455" y="347"/>
                    </a:lnTo>
                    <a:lnTo>
                      <a:pt x="452" y="353"/>
                    </a:lnTo>
                    <a:lnTo>
                      <a:pt x="450" y="361"/>
                    </a:lnTo>
                    <a:lnTo>
                      <a:pt x="449" y="365"/>
                    </a:lnTo>
                    <a:lnTo>
                      <a:pt x="447" y="371"/>
                    </a:lnTo>
                    <a:lnTo>
                      <a:pt x="445" y="377"/>
                    </a:lnTo>
                    <a:lnTo>
                      <a:pt x="445" y="381"/>
                    </a:lnTo>
                    <a:lnTo>
                      <a:pt x="443" y="388"/>
                    </a:lnTo>
                    <a:lnTo>
                      <a:pt x="440" y="393"/>
                    </a:lnTo>
                    <a:lnTo>
                      <a:pt x="440" y="399"/>
                    </a:lnTo>
                    <a:lnTo>
                      <a:pt x="437" y="403"/>
                    </a:lnTo>
                    <a:lnTo>
                      <a:pt x="437" y="410"/>
                    </a:lnTo>
                    <a:lnTo>
                      <a:pt x="433" y="415"/>
                    </a:lnTo>
                    <a:lnTo>
                      <a:pt x="431" y="422"/>
                    </a:lnTo>
                    <a:lnTo>
                      <a:pt x="428" y="428"/>
                    </a:lnTo>
                    <a:lnTo>
                      <a:pt x="426" y="435"/>
                    </a:lnTo>
                    <a:lnTo>
                      <a:pt x="423" y="443"/>
                    </a:lnTo>
                    <a:lnTo>
                      <a:pt x="419" y="448"/>
                    </a:lnTo>
                    <a:lnTo>
                      <a:pt x="418" y="457"/>
                    </a:lnTo>
                    <a:lnTo>
                      <a:pt x="414" y="465"/>
                    </a:lnTo>
                    <a:lnTo>
                      <a:pt x="411" y="472"/>
                    </a:lnTo>
                    <a:lnTo>
                      <a:pt x="406" y="479"/>
                    </a:lnTo>
                    <a:lnTo>
                      <a:pt x="402" y="490"/>
                    </a:lnTo>
                    <a:lnTo>
                      <a:pt x="401" y="498"/>
                    </a:lnTo>
                    <a:lnTo>
                      <a:pt x="397" y="506"/>
                    </a:lnTo>
                    <a:lnTo>
                      <a:pt x="392" y="516"/>
                    </a:lnTo>
                    <a:lnTo>
                      <a:pt x="389" y="523"/>
                    </a:lnTo>
                    <a:lnTo>
                      <a:pt x="383" y="533"/>
                    </a:lnTo>
                    <a:lnTo>
                      <a:pt x="380" y="542"/>
                    </a:lnTo>
                    <a:lnTo>
                      <a:pt x="375" y="553"/>
                    </a:lnTo>
                    <a:lnTo>
                      <a:pt x="371" y="561"/>
                    </a:lnTo>
                    <a:lnTo>
                      <a:pt x="368" y="572"/>
                    </a:lnTo>
                    <a:lnTo>
                      <a:pt x="363" y="580"/>
                    </a:lnTo>
                    <a:lnTo>
                      <a:pt x="358" y="589"/>
                    </a:lnTo>
                    <a:lnTo>
                      <a:pt x="353" y="599"/>
                    </a:lnTo>
                    <a:lnTo>
                      <a:pt x="349" y="611"/>
                    </a:lnTo>
                    <a:lnTo>
                      <a:pt x="344" y="620"/>
                    </a:lnTo>
                    <a:lnTo>
                      <a:pt x="339" y="630"/>
                    </a:lnTo>
                    <a:lnTo>
                      <a:pt x="334" y="640"/>
                    </a:lnTo>
                    <a:lnTo>
                      <a:pt x="329" y="651"/>
                    </a:lnTo>
                    <a:lnTo>
                      <a:pt x="325" y="659"/>
                    </a:lnTo>
                    <a:lnTo>
                      <a:pt x="320" y="670"/>
                    </a:lnTo>
                    <a:lnTo>
                      <a:pt x="315" y="680"/>
                    </a:lnTo>
                    <a:lnTo>
                      <a:pt x="310" y="689"/>
                    </a:lnTo>
                    <a:lnTo>
                      <a:pt x="303" y="699"/>
                    </a:lnTo>
                    <a:lnTo>
                      <a:pt x="299" y="711"/>
                    </a:lnTo>
                    <a:lnTo>
                      <a:pt x="293" y="720"/>
                    </a:lnTo>
                    <a:lnTo>
                      <a:pt x="289" y="730"/>
                    </a:lnTo>
                    <a:lnTo>
                      <a:pt x="282" y="740"/>
                    </a:lnTo>
                    <a:lnTo>
                      <a:pt x="277" y="749"/>
                    </a:lnTo>
                    <a:lnTo>
                      <a:pt x="272" y="758"/>
                    </a:lnTo>
                    <a:lnTo>
                      <a:pt x="267" y="768"/>
                    </a:lnTo>
                    <a:lnTo>
                      <a:pt x="262" y="778"/>
                    </a:lnTo>
                    <a:lnTo>
                      <a:pt x="257" y="787"/>
                    </a:lnTo>
                    <a:lnTo>
                      <a:pt x="251" y="797"/>
                    </a:lnTo>
                    <a:lnTo>
                      <a:pt x="246" y="807"/>
                    </a:lnTo>
                    <a:lnTo>
                      <a:pt x="243" y="816"/>
                    </a:lnTo>
                    <a:lnTo>
                      <a:pt x="238" y="825"/>
                    </a:lnTo>
                    <a:lnTo>
                      <a:pt x="231" y="834"/>
                    </a:lnTo>
                    <a:lnTo>
                      <a:pt x="226" y="843"/>
                    </a:lnTo>
                    <a:lnTo>
                      <a:pt x="222" y="850"/>
                    </a:lnTo>
                    <a:lnTo>
                      <a:pt x="217" y="857"/>
                    </a:lnTo>
                    <a:lnTo>
                      <a:pt x="212" y="868"/>
                    </a:lnTo>
                    <a:lnTo>
                      <a:pt x="207" y="875"/>
                    </a:lnTo>
                    <a:lnTo>
                      <a:pt x="202" y="884"/>
                    </a:lnTo>
                    <a:lnTo>
                      <a:pt x="198" y="891"/>
                    </a:lnTo>
                    <a:lnTo>
                      <a:pt x="191" y="897"/>
                    </a:lnTo>
                    <a:lnTo>
                      <a:pt x="188" y="906"/>
                    </a:lnTo>
                    <a:lnTo>
                      <a:pt x="183" y="912"/>
                    </a:lnTo>
                    <a:lnTo>
                      <a:pt x="179" y="919"/>
                    </a:lnTo>
                    <a:lnTo>
                      <a:pt x="174" y="926"/>
                    </a:lnTo>
                    <a:lnTo>
                      <a:pt x="171" y="933"/>
                    </a:lnTo>
                    <a:lnTo>
                      <a:pt x="166" y="938"/>
                    </a:lnTo>
                    <a:lnTo>
                      <a:pt x="162" y="945"/>
                    </a:lnTo>
                    <a:lnTo>
                      <a:pt x="157" y="950"/>
                    </a:lnTo>
                    <a:lnTo>
                      <a:pt x="154" y="957"/>
                    </a:lnTo>
                    <a:lnTo>
                      <a:pt x="149" y="963"/>
                    </a:lnTo>
                    <a:lnTo>
                      <a:pt x="145" y="970"/>
                    </a:lnTo>
                    <a:lnTo>
                      <a:pt x="140" y="976"/>
                    </a:lnTo>
                    <a:lnTo>
                      <a:pt x="137" y="982"/>
                    </a:lnTo>
                    <a:lnTo>
                      <a:pt x="133" y="989"/>
                    </a:lnTo>
                    <a:lnTo>
                      <a:pt x="128" y="997"/>
                    </a:lnTo>
                    <a:lnTo>
                      <a:pt x="125" y="1001"/>
                    </a:lnTo>
                    <a:lnTo>
                      <a:pt x="120" y="1008"/>
                    </a:lnTo>
                    <a:lnTo>
                      <a:pt x="116" y="1014"/>
                    </a:lnTo>
                    <a:lnTo>
                      <a:pt x="113" y="1021"/>
                    </a:lnTo>
                    <a:lnTo>
                      <a:pt x="109" y="1027"/>
                    </a:lnTo>
                    <a:lnTo>
                      <a:pt x="106" y="1035"/>
                    </a:lnTo>
                    <a:lnTo>
                      <a:pt x="101" y="1040"/>
                    </a:lnTo>
                    <a:lnTo>
                      <a:pt x="97" y="1046"/>
                    </a:lnTo>
                    <a:lnTo>
                      <a:pt x="94" y="1054"/>
                    </a:lnTo>
                    <a:lnTo>
                      <a:pt x="90" y="1060"/>
                    </a:lnTo>
                    <a:lnTo>
                      <a:pt x="85" y="1065"/>
                    </a:lnTo>
                    <a:lnTo>
                      <a:pt x="82" y="1071"/>
                    </a:lnTo>
                    <a:lnTo>
                      <a:pt x="78" y="1079"/>
                    </a:lnTo>
                    <a:lnTo>
                      <a:pt x="77" y="1084"/>
                    </a:lnTo>
                    <a:lnTo>
                      <a:pt x="72" y="1090"/>
                    </a:lnTo>
                    <a:lnTo>
                      <a:pt x="68" y="1096"/>
                    </a:lnTo>
                    <a:lnTo>
                      <a:pt x="66" y="1103"/>
                    </a:lnTo>
                    <a:lnTo>
                      <a:pt x="63" y="1109"/>
                    </a:lnTo>
                    <a:lnTo>
                      <a:pt x="60" y="1115"/>
                    </a:lnTo>
                    <a:lnTo>
                      <a:pt x="56" y="1121"/>
                    </a:lnTo>
                    <a:lnTo>
                      <a:pt x="54" y="1125"/>
                    </a:lnTo>
                    <a:lnTo>
                      <a:pt x="51" y="1133"/>
                    </a:lnTo>
                    <a:lnTo>
                      <a:pt x="46" y="1136"/>
                    </a:lnTo>
                    <a:lnTo>
                      <a:pt x="44" y="1143"/>
                    </a:lnTo>
                    <a:lnTo>
                      <a:pt x="42" y="1147"/>
                    </a:lnTo>
                    <a:lnTo>
                      <a:pt x="39" y="1153"/>
                    </a:lnTo>
                    <a:lnTo>
                      <a:pt x="36" y="1158"/>
                    </a:lnTo>
                    <a:lnTo>
                      <a:pt x="34" y="1162"/>
                    </a:lnTo>
                    <a:lnTo>
                      <a:pt x="32" y="1166"/>
                    </a:lnTo>
                    <a:lnTo>
                      <a:pt x="29" y="1172"/>
                    </a:lnTo>
                    <a:lnTo>
                      <a:pt x="27" y="1177"/>
                    </a:lnTo>
                    <a:lnTo>
                      <a:pt x="24" y="1181"/>
                    </a:lnTo>
                    <a:lnTo>
                      <a:pt x="22" y="1186"/>
                    </a:lnTo>
                    <a:lnTo>
                      <a:pt x="20" y="1190"/>
                    </a:lnTo>
                    <a:lnTo>
                      <a:pt x="18" y="1193"/>
                    </a:lnTo>
                    <a:lnTo>
                      <a:pt x="17" y="1197"/>
                    </a:lnTo>
                    <a:lnTo>
                      <a:pt x="15" y="1200"/>
                    </a:lnTo>
                    <a:lnTo>
                      <a:pt x="12" y="1205"/>
                    </a:lnTo>
                    <a:lnTo>
                      <a:pt x="12" y="1208"/>
                    </a:lnTo>
                    <a:lnTo>
                      <a:pt x="10" y="1210"/>
                    </a:lnTo>
                    <a:lnTo>
                      <a:pt x="8" y="1213"/>
                    </a:lnTo>
                    <a:lnTo>
                      <a:pt x="6" y="1216"/>
                    </a:lnTo>
                    <a:lnTo>
                      <a:pt x="3" y="1221"/>
                    </a:lnTo>
                    <a:lnTo>
                      <a:pt x="3" y="1227"/>
                    </a:lnTo>
                    <a:lnTo>
                      <a:pt x="0" y="1228"/>
                    </a:lnTo>
                    <a:lnTo>
                      <a:pt x="0" y="1231"/>
                    </a:lnTo>
                    <a:lnTo>
                      <a:pt x="0" y="1232"/>
                    </a:lnTo>
                    <a:lnTo>
                      <a:pt x="0" y="1234"/>
                    </a:lnTo>
                    <a:lnTo>
                      <a:pt x="92" y="1268"/>
                    </a:lnTo>
                    <a:lnTo>
                      <a:pt x="92" y="1268"/>
                    </a:lnTo>
                    <a:lnTo>
                      <a:pt x="92" y="1265"/>
                    </a:lnTo>
                    <a:lnTo>
                      <a:pt x="94" y="1260"/>
                    </a:lnTo>
                    <a:lnTo>
                      <a:pt x="97" y="1257"/>
                    </a:lnTo>
                    <a:lnTo>
                      <a:pt x="97" y="1254"/>
                    </a:lnTo>
                    <a:lnTo>
                      <a:pt x="99" y="1253"/>
                    </a:lnTo>
                    <a:lnTo>
                      <a:pt x="101" y="1249"/>
                    </a:lnTo>
                    <a:lnTo>
                      <a:pt x="101" y="1246"/>
                    </a:lnTo>
                    <a:lnTo>
                      <a:pt x="104" y="1243"/>
                    </a:lnTo>
                    <a:lnTo>
                      <a:pt x="106" y="1238"/>
                    </a:lnTo>
                    <a:lnTo>
                      <a:pt x="108" y="1235"/>
                    </a:lnTo>
                    <a:lnTo>
                      <a:pt x="111" y="1231"/>
                    </a:lnTo>
                    <a:lnTo>
                      <a:pt x="111" y="1227"/>
                    </a:lnTo>
                    <a:lnTo>
                      <a:pt x="114" y="1222"/>
                    </a:lnTo>
                    <a:lnTo>
                      <a:pt x="116" y="1218"/>
                    </a:lnTo>
                    <a:lnTo>
                      <a:pt x="120" y="1213"/>
                    </a:lnTo>
                    <a:lnTo>
                      <a:pt x="121" y="1209"/>
                    </a:lnTo>
                    <a:lnTo>
                      <a:pt x="125" y="1203"/>
                    </a:lnTo>
                    <a:lnTo>
                      <a:pt x="126" y="1197"/>
                    </a:lnTo>
                    <a:lnTo>
                      <a:pt x="131" y="1193"/>
                    </a:lnTo>
                    <a:lnTo>
                      <a:pt x="133" y="1187"/>
                    </a:lnTo>
                    <a:lnTo>
                      <a:pt x="135" y="1181"/>
                    </a:lnTo>
                    <a:lnTo>
                      <a:pt x="138" y="1175"/>
                    </a:lnTo>
                    <a:lnTo>
                      <a:pt x="142" y="1169"/>
                    </a:lnTo>
                    <a:lnTo>
                      <a:pt x="145" y="1164"/>
                    </a:lnTo>
                    <a:lnTo>
                      <a:pt x="147" y="1158"/>
                    </a:lnTo>
                    <a:lnTo>
                      <a:pt x="150" y="1150"/>
                    </a:lnTo>
                    <a:lnTo>
                      <a:pt x="154" y="1146"/>
                    </a:lnTo>
                    <a:lnTo>
                      <a:pt x="157" y="1137"/>
                    </a:lnTo>
                    <a:lnTo>
                      <a:pt x="159" y="1131"/>
                    </a:lnTo>
                    <a:lnTo>
                      <a:pt x="164" y="1124"/>
                    </a:lnTo>
                    <a:lnTo>
                      <a:pt x="167" y="1117"/>
                    </a:lnTo>
                    <a:lnTo>
                      <a:pt x="169" y="1111"/>
                    </a:lnTo>
                    <a:lnTo>
                      <a:pt x="173" y="1103"/>
                    </a:lnTo>
                    <a:lnTo>
                      <a:pt x="176" y="1096"/>
                    </a:lnTo>
                    <a:lnTo>
                      <a:pt x="179" y="1090"/>
                    </a:lnTo>
                    <a:lnTo>
                      <a:pt x="181" y="1083"/>
                    </a:lnTo>
                    <a:lnTo>
                      <a:pt x="185" y="1074"/>
                    </a:lnTo>
                    <a:lnTo>
                      <a:pt x="188" y="1068"/>
                    </a:lnTo>
                    <a:lnTo>
                      <a:pt x="191" y="1062"/>
                    </a:lnTo>
                    <a:lnTo>
                      <a:pt x="193" y="1055"/>
                    </a:lnTo>
                    <a:lnTo>
                      <a:pt x="198" y="1048"/>
                    </a:lnTo>
                    <a:lnTo>
                      <a:pt x="200" y="1040"/>
                    </a:lnTo>
                    <a:lnTo>
                      <a:pt x="203" y="1033"/>
                    </a:lnTo>
                    <a:lnTo>
                      <a:pt x="205" y="1027"/>
                    </a:lnTo>
                    <a:lnTo>
                      <a:pt x="209" y="1020"/>
                    </a:lnTo>
                    <a:lnTo>
                      <a:pt x="210" y="1013"/>
                    </a:lnTo>
                    <a:lnTo>
                      <a:pt x="214" y="1007"/>
                    </a:lnTo>
                    <a:lnTo>
                      <a:pt x="215" y="999"/>
                    </a:lnTo>
                    <a:lnTo>
                      <a:pt x="217" y="992"/>
                    </a:lnTo>
                    <a:lnTo>
                      <a:pt x="221" y="986"/>
                    </a:lnTo>
                    <a:lnTo>
                      <a:pt x="224" y="979"/>
                    </a:lnTo>
                    <a:lnTo>
                      <a:pt x="226" y="972"/>
                    </a:lnTo>
                    <a:lnTo>
                      <a:pt x="227" y="966"/>
                    </a:lnTo>
                    <a:lnTo>
                      <a:pt x="229" y="960"/>
                    </a:lnTo>
                    <a:lnTo>
                      <a:pt x="231" y="954"/>
                    </a:lnTo>
                    <a:lnTo>
                      <a:pt x="234" y="947"/>
                    </a:lnTo>
                    <a:lnTo>
                      <a:pt x="236" y="941"/>
                    </a:lnTo>
                    <a:lnTo>
                      <a:pt x="238" y="935"/>
                    </a:lnTo>
                    <a:lnTo>
                      <a:pt x="238" y="931"/>
                    </a:lnTo>
                    <a:lnTo>
                      <a:pt x="239" y="923"/>
                    </a:lnTo>
                    <a:lnTo>
                      <a:pt x="241" y="917"/>
                    </a:lnTo>
                    <a:lnTo>
                      <a:pt x="243" y="910"/>
                    </a:lnTo>
                    <a:lnTo>
                      <a:pt x="245" y="904"/>
                    </a:lnTo>
                    <a:lnTo>
                      <a:pt x="246" y="897"/>
                    </a:lnTo>
                    <a:lnTo>
                      <a:pt x="248" y="888"/>
                    </a:lnTo>
                    <a:lnTo>
                      <a:pt x="251" y="881"/>
                    </a:lnTo>
                    <a:lnTo>
                      <a:pt x="255" y="873"/>
                    </a:lnTo>
                    <a:lnTo>
                      <a:pt x="257" y="865"/>
                    </a:lnTo>
                    <a:lnTo>
                      <a:pt x="260" y="857"/>
                    </a:lnTo>
                    <a:lnTo>
                      <a:pt x="263" y="847"/>
                    </a:lnTo>
                    <a:lnTo>
                      <a:pt x="267" y="840"/>
                    </a:lnTo>
                    <a:lnTo>
                      <a:pt x="272" y="831"/>
                    </a:lnTo>
                    <a:lnTo>
                      <a:pt x="274" y="821"/>
                    </a:lnTo>
                    <a:lnTo>
                      <a:pt x="279" y="812"/>
                    </a:lnTo>
                    <a:lnTo>
                      <a:pt x="282" y="803"/>
                    </a:lnTo>
                    <a:lnTo>
                      <a:pt x="286" y="793"/>
                    </a:lnTo>
                    <a:lnTo>
                      <a:pt x="291" y="784"/>
                    </a:lnTo>
                    <a:lnTo>
                      <a:pt x="294" y="774"/>
                    </a:lnTo>
                    <a:lnTo>
                      <a:pt x="299" y="764"/>
                    </a:lnTo>
                    <a:lnTo>
                      <a:pt x="303" y="755"/>
                    </a:lnTo>
                    <a:lnTo>
                      <a:pt x="308" y="744"/>
                    </a:lnTo>
                    <a:lnTo>
                      <a:pt x="311" y="734"/>
                    </a:lnTo>
                    <a:lnTo>
                      <a:pt x="317" y="724"/>
                    </a:lnTo>
                    <a:lnTo>
                      <a:pt x="322" y="714"/>
                    </a:lnTo>
                    <a:lnTo>
                      <a:pt x="327" y="703"/>
                    </a:lnTo>
                    <a:lnTo>
                      <a:pt x="332" y="692"/>
                    </a:lnTo>
                    <a:lnTo>
                      <a:pt x="337" y="683"/>
                    </a:lnTo>
                    <a:lnTo>
                      <a:pt x="342" y="673"/>
                    </a:lnTo>
                    <a:lnTo>
                      <a:pt x="347" y="662"/>
                    </a:lnTo>
                    <a:lnTo>
                      <a:pt x="353" y="652"/>
                    </a:lnTo>
                    <a:lnTo>
                      <a:pt x="359" y="642"/>
                    </a:lnTo>
                    <a:lnTo>
                      <a:pt x="363" y="630"/>
                    </a:lnTo>
                    <a:lnTo>
                      <a:pt x="368" y="621"/>
                    </a:lnTo>
                    <a:lnTo>
                      <a:pt x="371" y="611"/>
                    </a:lnTo>
                    <a:lnTo>
                      <a:pt x="378" y="601"/>
                    </a:lnTo>
                    <a:lnTo>
                      <a:pt x="383" y="591"/>
                    </a:lnTo>
                    <a:lnTo>
                      <a:pt x="389" y="582"/>
                    </a:lnTo>
                    <a:lnTo>
                      <a:pt x="394" y="572"/>
                    </a:lnTo>
                    <a:lnTo>
                      <a:pt x="399" y="561"/>
                    </a:lnTo>
                    <a:lnTo>
                      <a:pt x="404" y="553"/>
                    </a:lnTo>
                    <a:lnTo>
                      <a:pt x="409" y="542"/>
                    </a:lnTo>
                    <a:lnTo>
                      <a:pt x="414" y="533"/>
                    </a:lnTo>
                    <a:lnTo>
                      <a:pt x="419" y="525"/>
                    </a:lnTo>
                    <a:lnTo>
                      <a:pt x="425" y="516"/>
                    </a:lnTo>
                    <a:lnTo>
                      <a:pt x="430" y="507"/>
                    </a:lnTo>
                    <a:lnTo>
                      <a:pt x="433" y="498"/>
                    </a:lnTo>
                    <a:lnTo>
                      <a:pt x="440" y="490"/>
                    </a:lnTo>
                    <a:lnTo>
                      <a:pt x="443" y="481"/>
                    </a:lnTo>
                    <a:lnTo>
                      <a:pt x="449" y="473"/>
                    </a:lnTo>
                    <a:lnTo>
                      <a:pt x="452" y="466"/>
                    </a:lnTo>
                    <a:lnTo>
                      <a:pt x="457" y="460"/>
                    </a:lnTo>
                    <a:lnTo>
                      <a:pt x="461" y="451"/>
                    </a:lnTo>
                    <a:lnTo>
                      <a:pt x="466" y="446"/>
                    </a:lnTo>
                    <a:lnTo>
                      <a:pt x="469" y="440"/>
                    </a:lnTo>
                    <a:lnTo>
                      <a:pt x="474" y="432"/>
                    </a:lnTo>
                    <a:lnTo>
                      <a:pt x="478" y="428"/>
                    </a:lnTo>
                    <a:lnTo>
                      <a:pt x="481" y="421"/>
                    </a:lnTo>
                    <a:lnTo>
                      <a:pt x="485" y="416"/>
                    </a:lnTo>
                    <a:lnTo>
                      <a:pt x="488" y="410"/>
                    </a:lnTo>
                    <a:lnTo>
                      <a:pt x="491" y="406"/>
                    </a:lnTo>
                    <a:lnTo>
                      <a:pt x="495" y="403"/>
                    </a:lnTo>
                    <a:lnTo>
                      <a:pt x="498" y="399"/>
                    </a:lnTo>
                    <a:lnTo>
                      <a:pt x="502" y="396"/>
                    </a:lnTo>
                    <a:lnTo>
                      <a:pt x="505" y="391"/>
                    </a:lnTo>
                    <a:lnTo>
                      <a:pt x="507" y="388"/>
                    </a:lnTo>
                    <a:lnTo>
                      <a:pt x="509" y="384"/>
                    </a:lnTo>
                    <a:lnTo>
                      <a:pt x="512" y="380"/>
                    </a:lnTo>
                    <a:lnTo>
                      <a:pt x="515" y="375"/>
                    </a:lnTo>
                    <a:lnTo>
                      <a:pt x="517" y="369"/>
                    </a:lnTo>
                    <a:lnTo>
                      <a:pt x="522" y="365"/>
                    </a:lnTo>
                    <a:lnTo>
                      <a:pt x="526" y="361"/>
                    </a:lnTo>
                    <a:lnTo>
                      <a:pt x="529" y="353"/>
                    </a:lnTo>
                    <a:lnTo>
                      <a:pt x="533" y="347"/>
                    </a:lnTo>
                    <a:lnTo>
                      <a:pt x="534" y="340"/>
                    </a:lnTo>
                    <a:lnTo>
                      <a:pt x="539" y="336"/>
                    </a:lnTo>
                    <a:lnTo>
                      <a:pt x="543" y="328"/>
                    </a:lnTo>
                    <a:lnTo>
                      <a:pt x="546" y="321"/>
                    </a:lnTo>
                    <a:lnTo>
                      <a:pt x="550" y="314"/>
                    </a:lnTo>
                    <a:lnTo>
                      <a:pt x="553" y="308"/>
                    </a:lnTo>
                    <a:lnTo>
                      <a:pt x="557" y="299"/>
                    </a:lnTo>
                    <a:lnTo>
                      <a:pt x="562" y="292"/>
                    </a:lnTo>
                    <a:lnTo>
                      <a:pt x="565" y="284"/>
                    </a:lnTo>
                    <a:lnTo>
                      <a:pt x="569" y="277"/>
                    </a:lnTo>
                    <a:lnTo>
                      <a:pt x="572" y="268"/>
                    </a:lnTo>
                    <a:lnTo>
                      <a:pt x="575" y="259"/>
                    </a:lnTo>
                    <a:lnTo>
                      <a:pt x="579" y="252"/>
                    </a:lnTo>
                    <a:lnTo>
                      <a:pt x="582" y="245"/>
                    </a:lnTo>
                    <a:lnTo>
                      <a:pt x="586" y="236"/>
                    </a:lnTo>
                    <a:lnTo>
                      <a:pt x="591" y="227"/>
                    </a:lnTo>
                    <a:lnTo>
                      <a:pt x="594" y="220"/>
                    </a:lnTo>
                    <a:lnTo>
                      <a:pt x="598" y="211"/>
                    </a:lnTo>
                    <a:lnTo>
                      <a:pt x="603" y="204"/>
                    </a:lnTo>
                    <a:lnTo>
                      <a:pt x="606" y="195"/>
                    </a:lnTo>
                    <a:lnTo>
                      <a:pt x="610" y="186"/>
                    </a:lnTo>
                    <a:lnTo>
                      <a:pt x="613" y="179"/>
                    </a:lnTo>
                    <a:lnTo>
                      <a:pt x="617" y="172"/>
                    </a:lnTo>
                    <a:lnTo>
                      <a:pt x="620" y="161"/>
                    </a:lnTo>
                    <a:lnTo>
                      <a:pt x="623" y="154"/>
                    </a:lnTo>
                    <a:lnTo>
                      <a:pt x="625" y="147"/>
                    </a:lnTo>
                    <a:lnTo>
                      <a:pt x="629" y="139"/>
                    </a:lnTo>
                    <a:lnTo>
                      <a:pt x="634" y="131"/>
                    </a:lnTo>
                    <a:lnTo>
                      <a:pt x="637" y="123"/>
                    </a:lnTo>
                    <a:lnTo>
                      <a:pt x="641" y="116"/>
                    </a:lnTo>
                    <a:lnTo>
                      <a:pt x="642" y="109"/>
                    </a:lnTo>
                    <a:lnTo>
                      <a:pt x="646" y="101"/>
                    </a:lnTo>
                    <a:lnTo>
                      <a:pt x="647" y="94"/>
                    </a:lnTo>
                    <a:lnTo>
                      <a:pt x="651" y="88"/>
                    </a:lnTo>
                    <a:lnTo>
                      <a:pt x="654" y="82"/>
                    </a:lnTo>
                    <a:lnTo>
                      <a:pt x="656" y="75"/>
                    </a:lnTo>
                    <a:lnTo>
                      <a:pt x="658" y="69"/>
                    </a:lnTo>
                    <a:lnTo>
                      <a:pt x="661" y="63"/>
                    </a:lnTo>
                    <a:lnTo>
                      <a:pt x="663" y="57"/>
                    </a:lnTo>
                    <a:lnTo>
                      <a:pt x="665" y="53"/>
                    </a:lnTo>
                    <a:lnTo>
                      <a:pt x="666" y="47"/>
                    </a:lnTo>
                    <a:lnTo>
                      <a:pt x="668" y="43"/>
                    </a:lnTo>
                    <a:lnTo>
                      <a:pt x="670" y="38"/>
                    </a:lnTo>
                    <a:lnTo>
                      <a:pt x="673" y="34"/>
                    </a:lnTo>
                    <a:lnTo>
                      <a:pt x="675" y="31"/>
                    </a:lnTo>
                    <a:lnTo>
                      <a:pt x="675" y="28"/>
                    </a:lnTo>
                    <a:lnTo>
                      <a:pt x="677" y="24"/>
                    </a:lnTo>
                    <a:lnTo>
                      <a:pt x="678" y="21"/>
                    </a:lnTo>
                    <a:lnTo>
                      <a:pt x="680" y="19"/>
                    </a:lnTo>
                    <a:lnTo>
                      <a:pt x="680" y="18"/>
                    </a:lnTo>
                    <a:lnTo>
                      <a:pt x="680" y="15"/>
                    </a:lnTo>
                    <a:lnTo>
                      <a:pt x="682" y="13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auto">
              <a:xfrm>
                <a:off x="4540" y="2516"/>
                <a:ext cx="651" cy="1222"/>
              </a:xfrm>
              <a:custGeom>
                <a:avLst/>
                <a:gdLst/>
                <a:ahLst/>
                <a:cxnLst>
                  <a:cxn ang="0">
                    <a:pos x="564" y="14"/>
                  </a:cxn>
                  <a:cxn ang="0">
                    <a:pos x="552" y="37"/>
                  </a:cxn>
                  <a:cxn ang="0">
                    <a:pos x="537" y="71"/>
                  </a:cxn>
                  <a:cxn ang="0">
                    <a:pos x="519" y="110"/>
                  </a:cxn>
                  <a:cxn ang="0">
                    <a:pos x="501" y="154"/>
                  </a:cxn>
                  <a:cxn ang="0">
                    <a:pos x="480" y="201"/>
                  </a:cxn>
                  <a:cxn ang="0">
                    <a:pos x="461" y="250"/>
                  </a:cxn>
                  <a:cxn ang="0">
                    <a:pos x="442" y="293"/>
                  </a:cxn>
                  <a:cxn ang="0">
                    <a:pos x="429" y="337"/>
                  </a:cxn>
                  <a:cxn ang="0">
                    <a:pos x="420" y="374"/>
                  </a:cxn>
                  <a:cxn ang="0">
                    <a:pos x="410" y="411"/>
                  </a:cxn>
                  <a:cxn ang="0">
                    <a:pos x="393" y="458"/>
                  </a:cxn>
                  <a:cxn ang="0">
                    <a:pos x="370" y="515"/>
                  </a:cxn>
                  <a:cxn ang="0">
                    <a:pos x="346" y="579"/>
                  </a:cxn>
                  <a:cxn ang="0">
                    <a:pos x="315" y="645"/>
                  </a:cxn>
                  <a:cxn ang="0">
                    <a:pos x="285" y="711"/>
                  </a:cxn>
                  <a:cxn ang="0">
                    <a:pos x="254" y="774"/>
                  </a:cxn>
                  <a:cxn ang="0">
                    <a:pos x="223" y="831"/>
                  </a:cxn>
                  <a:cxn ang="0">
                    <a:pos x="196" y="880"/>
                  </a:cxn>
                  <a:cxn ang="0">
                    <a:pos x="172" y="915"/>
                  </a:cxn>
                  <a:cxn ang="0">
                    <a:pos x="151" y="937"/>
                  </a:cxn>
                  <a:cxn ang="0">
                    <a:pos x="134" y="956"/>
                  </a:cxn>
                  <a:cxn ang="0">
                    <a:pos x="115" y="984"/>
                  </a:cxn>
                  <a:cxn ang="0">
                    <a:pos x="94" y="1013"/>
                  </a:cxn>
                  <a:cxn ang="0">
                    <a:pos x="76" y="1045"/>
                  </a:cxn>
                  <a:cxn ang="0">
                    <a:pos x="58" y="1079"/>
                  </a:cxn>
                  <a:cxn ang="0">
                    <a:pos x="40" y="1108"/>
                  </a:cxn>
                  <a:cxn ang="0">
                    <a:pos x="26" y="1137"/>
                  </a:cxn>
                  <a:cxn ang="0">
                    <a:pos x="14" y="1162"/>
                  </a:cxn>
                  <a:cxn ang="0">
                    <a:pos x="2" y="1186"/>
                  </a:cxn>
                  <a:cxn ang="0">
                    <a:pos x="72" y="1221"/>
                  </a:cxn>
                  <a:cxn ang="0">
                    <a:pos x="82" y="1199"/>
                  </a:cxn>
                  <a:cxn ang="0">
                    <a:pos x="94" y="1179"/>
                  </a:cxn>
                  <a:cxn ang="0">
                    <a:pos x="106" y="1152"/>
                  </a:cxn>
                  <a:cxn ang="0">
                    <a:pos x="120" y="1123"/>
                  </a:cxn>
                  <a:cxn ang="0">
                    <a:pos x="137" y="1089"/>
                  </a:cxn>
                  <a:cxn ang="0">
                    <a:pos x="154" y="1051"/>
                  </a:cxn>
                  <a:cxn ang="0">
                    <a:pos x="172" y="1013"/>
                  </a:cxn>
                  <a:cxn ang="0">
                    <a:pos x="189" y="973"/>
                  </a:cxn>
                  <a:cxn ang="0">
                    <a:pos x="206" y="934"/>
                  </a:cxn>
                  <a:cxn ang="0">
                    <a:pos x="221" y="893"/>
                  </a:cxn>
                  <a:cxn ang="0">
                    <a:pos x="244" y="841"/>
                  </a:cxn>
                  <a:cxn ang="0">
                    <a:pos x="273" y="781"/>
                  </a:cxn>
                  <a:cxn ang="0">
                    <a:pos x="300" y="717"/>
                  </a:cxn>
                  <a:cxn ang="0">
                    <a:pos x="334" y="650"/>
                  </a:cxn>
                  <a:cxn ang="0">
                    <a:pos x="367" y="584"/>
                  </a:cxn>
                  <a:cxn ang="0">
                    <a:pos x="398" y="519"/>
                  </a:cxn>
                  <a:cxn ang="0">
                    <a:pos x="427" y="462"/>
                  </a:cxn>
                  <a:cxn ang="0">
                    <a:pos x="453" y="415"/>
                  </a:cxn>
                  <a:cxn ang="0">
                    <a:pos x="471" y="378"/>
                  </a:cxn>
                  <a:cxn ang="0">
                    <a:pos x="485" y="358"/>
                  </a:cxn>
                  <a:cxn ang="0">
                    <a:pos x="497" y="339"/>
                  </a:cxn>
                  <a:cxn ang="0">
                    <a:pos x="513" y="311"/>
                  </a:cxn>
                  <a:cxn ang="0">
                    <a:pos x="531" y="273"/>
                  </a:cxn>
                  <a:cxn ang="0">
                    <a:pos x="552" y="230"/>
                  </a:cxn>
                  <a:cxn ang="0">
                    <a:pos x="574" y="187"/>
                  </a:cxn>
                  <a:cxn ang="0">
                    <a:pos x="595" y="141"/>
                  </a:cxn>
                  <a:cxn ang="0">
                    <a:pos x="612" y="100"/>
                  </a:cxn>
                  <a:cxn ang="0">
                    <a:pos x="629" y="66"/>
                  </a:cxn>
                  <a:cxn ang="0">
                    <a:pos x="643" y="37"/>
                  </a:cxn>
                  <a:cxn ang="0">
                    <a:pos x="650" y="21"/>
                  </a:cxn>
                </a:cxnLst>
                <a:rect l="0" t="0" r="r" b="b"/>
                <a:pathLst>
                  <a:path w="651" h="1222">
                    <a:moveTo>
                      <a:pt x="573" y="0"/>
                    </a:moveTo>
                    <a:lnTo>
                      <a:pt x="571" y="0"/>
                    </a:lnTo>
                    <a:lnTo>
                      <a:pt x="569" y="3"/>
                    </a:lnTo>
                    <a:lnTo>
                      <a:pt x="567" y="6"/>
                    </a:lnTo>
                    <a:lnTo>
                      <a:pt x="566" y="12"/>
                    </a:lnTo>
                    <a:lnTo>
                      <a:pt x="564" y="14"/>
                    </a:lnTo>
                    <a:lnTo>
                      <a:pt x="562" y="17"/>
                    </a:lnTo>
                    <a:lnTo>
                      <a:pt x="561" y="19"/>
                    </a:lnTo>
                    <a:lnTo>
                      <a:pt x="559" y="25"/>
                    </a:lnTo>
                    <a:lnTo>
                      <a:pt x="557" y="30"/>
                    </a:lnTo>
                    <a:lnTo>
                      <a:pt x="554" y="33"/>
                    </a:lnTo>
                    <a:lnTo>
                      <a:pt x="552" y="37"/>
                    </a:lnTo>
                    <a:lnTo>
                      <a:pt x="550" y="43"/>
                    </a:lnTo>
                    <a:lnTo>
                      <a:pt x="549" y="47"/>
                    </a:lnTo>
                    <a:lnTo>
                      <a:pt x="545" y="53"/>
                    </a:lnTo>
                    <a:lnTo>
                      <a:pt x="542" y="59"/>
                    </a:lnTo>
                    <a:lnTo>
                      <a:pt x="540" y="65"/>
                    </a:lnTo>
                    <a:lnTo>
                      <a:pt x="537" y="71"/>
                    </a:lnTo>
                    <a:lnTo>
                      <a:pt x="535" y="77"/>
                    </a:lnTo>
                    <a:lnTo>
                      <a:pt x="531" y="82"/>
                    </a:lnTo>
                    <a:lnTo>
                      <a:pt x="530" y="90"/>
                    </a:lnTo>
                    <a:lnTo>
                      <a:pt x="526" y="96"/>
                    </a:lnTo>
                    <a:lnTo>
                      <a:pt x="523" y="103"/>
                    </a:lnTo>
                    <a:lnTo>
                      <a:pt x="519" y="110"/>
                    </a:lnTo>
                    <a:lnTo>
                      <a:pt x="516" y="116"/>
                    </a:lnTo>
                    <a:lnTo>
                      <a:pt x="513" y="125"/>
                    </a:lnTo>
                    <a:lnTo>
                      <a:pt x="511" y="132"/>
                    </a:lnTo>
                    <a:lnTo>
                      <a:pt x="506" y="140"/>
                    </a:lnTo>
                    <a:lnTo>
                      <a:pt x="504" y="147"/>
                    </a:lnTo>
                    <a:lnTo>
                      <a:pt x="501" y="154"/>
                    </a:lnTo>
                    <a:lnTo>
                      <a:pt x="497" y="162"/>
                    </a:lnTo>
                    <a:lnTo>
                      <a:pt x="494" y="169"/>
                    </a:lnTo>
                    <a:lnTo>
                      <a:pt x="490" y="176"/>
                    </a:lnTo>
                    <a:lnTo>
                      <a:pt x="485" y="187"/>
                    </a:lnTo>
                    <a:lnTo>
                      <a:pt x="483" y="194"/>
                    </a:lnTo>
                    <a:lnTo>
                      <a:pt x="480" y="201"/>
                    </a:lnTo>
                    <a:lnTo>
                      <a:pt x="477" y="210"/>
                    </a:lnTo>
                    <a:lnTo>
                      <a:pt x="473" y="217"/>
                    </a:lnTo>
                    <a:lnTo>
                      <a:pt x="471" y="225"/>
                    </a:lnTo>
                    <a:lnTo>
                      <a:pt x="466" y="232"/>
                    </a:lnTo>
                    <a:lnTo>
                      <a:pt x="465" y="241"/>
                    </a:lnTo>
                    <a:lnTo>
                      <a:pt x="461" y="250"/>
                    </a:lnTo>
                    <a:lnTo>
                      <a:pt x="458" y="257"/>
                    </a:lnTo>
                    <a:lnTo>
                      <a:pt x="454" y="264"/>
                    </a:lnTo>
                    <a:lnTo>
                      <a:pt x="453" y="273"/>
                    </a:lnTo>
                    <a:lnTo>
                      <a:pt x="447" y="279"/>
                    </a:lnTo>
                    <a:lnTo>
                      <a:pt x="446" y="286"/>
                    </a:lnTo>
                    <a:lnTo>
                      <a:pt x="442" y="293"/>
                    </a:lnTo>
                    <a:lnTo>
                      <a:pt x="441" y="301"/>
                    </a:lnTo>
                    <a:lnTo>
                      <a:pt x="437" y="308"/>
                    </a:lnTo>
                    <a:lnTo>
                      <a:pt x="437" y="315"/>
                    </a:lnTo>
                    <a:lnTo>
                      <a:pt x="434" y="323"/>
                    </a:lnTo>
                    <a:lnTo>
                      <a:pt x="432" y="330"/>
                    </a:lnTo>
                    <a:lnTo>
                      <a:pt x="429" y="337"/>
                    </a:lnTo>
                    <a:lnTo>
                      <a:pt x="427" y="345"/>
                    </a:lnTo>
                    <a:lnTo>
                      <a:pt x="425" y="349"/>
                    </a:lnTo>
                    <a:lnTo>
                      <a:pt x="423" y="356"/>
                    </a:lnTo>
                    <a:lnTo>
                      <a:pt x="423" y="362"/>
                    </a:lnTo>
                    <a:lnTo>
                      <a:pt x="420" y="368"/>
                    </a:lnTo>
                    <a:lnTo>
                      <a:pt x="420" y="374"/>
                    </a:lnTo>
                    <a:lnTo>
                      <a:pt x="420" y="380"/>
                    </a:lnTo>
                    <a:lnTo>
                      <a:pt x="417" y="384"/>
                    </a:lnTo>
                    <a:lnTo>
                      <a:pt x="415" y="390"/>
                    </a:lnTo>
                    <a:lnTo>
                      <a:pt x="413" y="396"/>
                    </a:lnTo>
                    <a:lnTo>
                      <a:pt x="411" y="403"/>
                    </a:lnTo>
                    <a:lnTo>
                      <a:pt x="410" y="411"/>
                    </a:lnTo>
                    <a:lnTo>
                      <a:pt x="408" y="418"/>
                    </a:lnTo>
                    <a:lnTo>
                      <a:pt x="405" y="425"/>
                    </a:lnTo>
                    <a:lnTo>
                      <a:pt x="403" y="434"/>
                    </a:lnTo>
                    <a:lnTo>
                      <a:pt x="399" y="441"/>
                    </a:lnTo>
                    <a:lnTo>
                      <a:pt x="396" y="449"/>
                    </a:lnTo>
                    <a:lnTo>
                      <a:pt x="393" y="458"/>
                    </a:lnTo>
                    <a:lnTo>
                      <a:pt x="389" y="468"/>
                    </a:lnTo>
                    <a:lnTo>
                      <a:pt x="386" y="477"/>
                    </a:lnTo>
                    <a:lnTo>
                      <a:pt x="382" y="485"/>
                    </a:lnTo>
                    <a:lnTo>
                      <a:pt x="381" y="496"/>
                    </a:lnTo>
                    <a:lnTo>
                      <a:pt x="375" y="506"/>
                    </a:lnTo>
                    <a:lnTo>
                      <a:pt x="370" y="515"/>
                    </a:lnTo>
                    <a:lnTo>
                      <a:pt x="367" y="525"/>
                    </a:lnTo>
                    <a:lnTo>
                      <a:pt x="363" y="535"/>
                    </a:lnTo>
                    <a:lnTo>
                      <a:pt x="358" y="547"/>
                    </a:lnTo>
                    <a:lnTo>
                      <a:pt x="355" y="557"/>
                    </a:lnTo>
                    <a:lnTo>
                      <a:pt x="350" y="569"/>
                    </a:lnTo>
                    <a:lnTo>
                      <a:pt x="346" y="579"/>
                    </a:lnTo>
                    <a:lnTo>
                      <a:pt x="339" y="589"/>
                    </a:lnTo>
                    <a:lnTo>
                      <a:pt x="334" y="601"/>
                    </a:lnTo>
                    <a:lnTo>
                      <a:pt x="331" y="611"/>
                    </a:lnTo>
                    <a:lnTo>
                      <a:pt x="326" y="623"/>
                    </a:lnTo>
                    <a:lnTo>
                      <a:pt x="321" y="635"/>
                    </a:lnTo>
                    <a:lnTo>
                      <a:pt x="315" y="645"/>
                    </a:lnTo>
                    <a:lnTo>
                      <a:pt x="312" y="657"/>
                    </a:lnTo>
                    <a:lnTo>
                      <a:pt x="307" y="667"/>
                    </a:lnTo>
                    <a:lnTo>
                      <a:pt x="300" y="679"/>
                    </a:lnTo>
                    <a:lnTo>
                      <a:pt x="297" y="689"/>
                    </a:lnTo>
                    <a:lnTo>
                      <a:pt x="290" y="701"/>
                    </a:lnTo>
                    <a:lnTo>
                      <a:pt x="285" y="711"/>
                    </a:lnTo>
                    <a:lnTo>
                      <a:pt x="279" y="723"/>
                    </a:lnTo>
                    <a:lnTo>
                      <a:pt x="274" y="733"/>
                    </a:lnTo>
                    <a:lnTo>
                      <a:pt x="269" y="743"/>
                    </a:lnTo>
                    <a:lnTo>
                      <a:pt x="264" y="754"/>
                    </a:lnTo>
                    <a:lnTo>
                      <a:pt x="259" y="764"/>
                    </a:lnTo>
                    <a:lnTo>
                      <a:pt x="254" y="774"/>
                    </a:lnTo>
                    <a:lnTo>
                      <a:pt x="249" y="784"/>
                    </a:lnTo>
                    <a:lnTo>
                      <a:pt x="244" y="793"/>
                    </a:lnTo>
                    <a:lnTo>
                      <a:pt x="238" y="803"/>
                    </a:lnTo>
                    <a:lnTo>
                      <a:pt x="233" y="814"/>
                    </a:lnTo>
                    <a:lnTo>
                      <a:pt x="228" y="821"/>
                    </a:lnTo>
                    <a:lnTo>
                      <a:pt x="223" y="831"/>
                    </a:lnTo>
                    <a:lnTo>
                      <a:pt x="218" y="841"/>
                    </a:lnTo>
                    <a:lnTo>
                      <a:pt x="214" y="849"/>
                    </a:lnTo>
                    <a:lnTo>
                      <a:pt x="209" y="856"/>
                    </a:lnTo>
                    <a:lnTo>
                      <a:pt x="206" y="863"/>
                    </a:lnTo>
                    <a:lnTo>
                      <a:pt x="201" y="872"/>
                    </a:lnTo>
                    <a:lnTo>
                      <a:pt x="196" y="880"/>
                    </a:lnTo>
                    <a:lnTo>
                      <a:pt x="190" y="887"/>
                    </a:lnTo>
                    <a:lnTo>
                      <a:pt x="187" y="893"/>
                    </a:lnTo>
                    <a:lnTo>
                      <a:pt x="184" y="900"/>
                    </a:lnTo>
                    <a:lnTo>
                      <a:pt x="180" y="906"/>
                    </a:lnTo>
                    <a:lnTo>
                      <a:pt x="175" y="910"/>
                    </a:lnTo>
                    <a:lnTo>
                      <a:pt x="172" y="915"/>
                    </a:lnTo>
                    <a:lnTo>
                      <a:pt x="168" y="921"/>
                    </a:lnTo>
                    <a:lnTo>
                      <a:pt x="165" y="924"/>
                    </a:lnTo>
                    <a:lnTo>
                      <a:pt x="163" y="928"/>
                    </a:lnTo>
                    <a:lnTo>
                      <a:pt x="158" y="931"/>
                    </a:lnTo>
                    <a:lnTo>
                      <a:pt x="154" y="935"/>
                    </a:lnTo>
                    <a:lnTo>
                      <a:pt x="151" y="937"/>
                    </a:lnTo>
                    <a:lnTo>
                      <a:pt x="149" y="940"/>
                    </a:lnTo>
                    <a:lnTo>
                      <a:pt x="146" y="943"/>
                    </a:lnTo>
                    <a:lnTo>
                      <a:pt x="142" y="946"/>
                    </a:lnTo>
                    <a:lnTo>
                      <a:pt x="141" y="950"/>
                    </a:lnTo>
                    <a:lnTo>
                      <a:pt x="137" y="953"/>
                    </a:lnTo>
                    <a:lnTo>
                      <a:pt x="134" y="956"/>
                    </a:lnTo>
                    <a:lnTo>
                      <a:pt x="132" y="962"/>
                    </a:lnTo>
                    <a:lnTo>
                      <a:pt x="129" y="965"/>
                    </a:lnTo>
                    <a:lnTo>
                      <a:pt x="125" y="969"/>
                    </a:lnTo>
                    <a:lnTo>
                      <a:pt x="120" y="973"/>
                    </a:lnTo>
                    <a:lnTo>
                      <a:pt x="118" y="978"/>
                    </a:lnTo>
                    <a:lnTo>
                      <a:pt x="115" y="984"/>
                    </a:lnTo>
                    <a:lnTo>
                      <a:pt x="112" y="987"/>
                    </a:lnTo>
                    <a:lnTo>
                      <a:pt x="108" y="994"/>
                    </a:lnTo>
                    <a:lnTo>
                      <a:pt x="106" y="997"/>
                    </a:lnTo>
                    <a:lnTo>
                      <a:pt x="103" y="1001"/>
                    </a:lnTo>
                    <a:lnTo>
                      <a:pt x="98" y="1007"/>
                    </a:lnTo>
                    <a:lnTo>
                      <a:pt x="94" y="1013"/>
                    </a:lnTo>
                    <a:lnTo>
                      <a:pt x="93" y="1017"/>
                    </a:lnTo>
                    <a:lnTo>
                      <a:pt x="89" y="1023"/>
                    </a:lnTo>
                    <a:lnTo>
                      <a:pt x="86" y="1029"/>
                    </a:lnTo>
                    <a:lnTo>
                      <a:pt x="82" y="1033"/>
                    </a:lnTo>
                    <a:lnTo>
                      <a:pt x="79" y="1039"/>
                    </a:lnTo>
                    <a:lnTo>
                      <a:pt x="76" y="1045"/>
                    </a:lnTo>
                    <a:lnTo>
                      <a:pt x="72" y="1050"/>
                    </a:lnTo>
                    <a:lnTo>
                      <a:pt x="69" y="1055"/>
                    </a:lnTo>
                    <a:lnTo>
                      <a:pt x="67" y="1061"/>
                    </a:lnTo>
                    <a:lnTo>
                      <a:pt x="64" y="1067"/>
                    </a:lnTo>
                    <a:lnTo>
                      <a:pt x="60" y="1073"/>
                    </a:lnTo>
                    <a:lnTo>
                      <a:pt x="58" y="1079"/>
                    </a:lnTo>
                    <a:lnTo>
                      <a:pt x="55" y="1083"/>
                    </a:lnTo>
                    <a:lnTo>
                      <a:pt x="52" y="1089"/>
                    </a:lnTo>
                    <a:lnTo>
                      <a:pt x="50" y="1094"/>
                    </a:lnTo>
                    <a:lnTo>
                      <a:pt x="45" y="1099"/>
                    </a:lnTo>
                    <a:lnTo>
                      <a:pt x="43" y="1104"/>
                    </a:lnTo>
                    <a:lnTo>
                      <a:pt x="40" y="1108"/>
                    </a:lnTo>
                    <a:lnTo>
                      <a:pt x="38" y="1114"/>
                    </a:lnTo>
                    <a:lnTo>
                      <a:pt x="34" y="1120"/>
                    </a:lnTo>
                    <a:lnTo>
                      <a:pt x="33" y="1124"/>
                    </a:lnTo>
                    <a:lnTo>
                      <a:pt x="29" y="1129"/>
                    </a:lnTo>
                    <a:lnTo>
                      <a:pt x="28" y="1133"/>
                    </a:lnTo>
                    <a:lnTo>
                      <a:pt x="26" y="1137"/>
                    </a:lnTo>
                    <a:lnTo>
                      <a:pt x="22" y="1142"/>
                    </a:lnTo>
                    <a:lnTo>
                      <a:pt x="21" y="1146"/>
                    </a:lnTo>
                    <a:lnTo>
                      <a:pt x="19" y="1151"/>
                    </a:lnTo>
                    <a:lnTo>
                      <a:pt x="17" y="1155"/>
                    </a:lnTo>
                    <a:lnTo>
                      <a:pt x="16" y="1158"/>
                    </a:lnTo>
                    <a:lnTo>
                      <a:pt x="14" y="1162"/>
                    </a:lnTo>
                    <a:lnTo>
                      <a:pt x="10" y="1165"/>
                    </a:lnTo>
                    <a:lnTo>
                      <a:pt x="9" y="1168"/>
                    </a:lnTo>
                    <a:lnTo>
                      <a:pt x="9" y="1171"/>
                    </a:lnTo>
                    <a:lnTo>
                      <a:pt x="5" y="1177"/>
                    </a:lnTo>
                    <a:lnTo>
                      <a:pt x="4" y="1183"/>
                    </a:lnTo>
                    <a:lnTo>
                      <a:pt x="2" y="1186"/>
                    </a:lnTo>
                    <a:lnTo>
                      <a:pt x="0" y="1189"/>
                    </a:lnTo>
                    <a:lnTo>
                      <a:pt x="0" y="1192"/>
                    </a:lnTo>
                    <a:lnTo>
                      <a:pt x="0" y="1192"/>
                    </a:lnTo>
                    <a:lnTo>
                      <a:pt x="72" y="1222"/>
                    </a:lnTo>
                    <a:lnTo>
                      <a:pt x="72" y="1221"/>
                    </a:lnTo>
                    <a:lnTo>
                      <a:pt x="72" y="1221"/>
                    </a:lnTo>
                    <a:lnTo>
                      <a:pt x="74" y="1217"/>
                    </a:lnTo>
                    <a:lnTo>
                      <a:pt x="76" y="1215"/>
                    </a:lnTo>
                    <a:lnTo>
                      <a:pt x="77" y="1211"/>
                    </a:lnTo>
                    <a:lnTo>
                      <a:pt x="81" y="1205"/>
                    </a:lnTo>
                    <a:lnTo>
                      <a:pt x="82" y="1202"/>
                    </a:lnTo>
                    <a:lnTo>
                      <a:pt x="82" y="1199"/>
                    </a:lnTo>
                    <a:lnTo>
                      <a:pt x="84" y="1196"/>
                    </a:lnTo>
                    <a:lnTo>
                      <a:pt x="86" y="1195"/>
                    </a:lnTo>
                    <a:lnTo>
                      <a:pt x="88" y="1192"/>
                    </a:lnTo>
                    <a:lnTo>
                      <a:pt x="89" y="1187"/>
                    </a:lnTo>
                    <a:lnTo>
                      <a:pt x="91" y="1183"/>
                    </a:lnTo>
                    <a:lnTo>
                      <a:pt x="94" y="1179"/>
                    </a:lnTo>
                    <a:lnTo>
                      <a:pt x="94" y="1174"/>
                    </a:lnTo>
                    <a:lnTo>
                      <a:pt x="98" y="1170"/>
                    </a:lnTo>
                    <a:lnTo>
                      <a:pt x="100" y="1165"/>
                    </a:lnTo>
                    <a:lnTo>
                      <a:pt x="103" y="1162"/>
                    </a:lnTo>
                    <a:lnTo>
                      <a:pt x="103" y="1158"/>
                    </a:lnTo>
                    <a:lnTo>
                      <a:pt x="106" y="1152"/>
                    </a:lnTo>
                    <a:lnTo>
                      <a:pt x="106" y="1148"/>
                    </a:lnTo>
                    <a:lnTo>
                      <a:pt x="110" y="1143"/>
                    </a:lnTo>
                    <a:lnTo>
                      <a:pt x="112" y="1137"/>
                    </a:lnTo>
                    <a:lnTo>
                      <a:pt x="117" y="1133"/>
                    </a:lnTo>
                    <a:lnTo>
                      <a:pt x="118" y="1129"/>
                    </a:lnTo>
                    <a:lnTo>
                      <a:pt x="120" y="1123"/>
                    </a:lnTo>
                    <a:lnTo>
                      <a:pt x="124" y="1116"/>
                    </a:lnTo>
                    <a:lnTo>
                      <a:pt x="127" y="1111"/>
                    </a:lnTo>
                    <a:lnTo>
                      <a:pt x="129" y="1105"/>
                    </a:lnTo>
                    <a:lnTo>
                      <a:pt x="132" y="1099"/>
                    </a:lnTo>
                    <a:lnTo>
                      <a:pt x="134" y="1094"/>
                    </a:lnTo>
                    <a:lnTo>
                      <a:pt x="137" y="1089"/>
                    </a:lnTo>
                    <a:lnTo>
                      <a:pt x="139" y="1082"/>
                    </a:lnTo>
                    <a:lnTo>
                      <a:pt x="142" y="1076"/>
                    </a:lnTo>
                    <a:lnTo>
                      <a:pt x="146" y="1070"/>
                    </a:lnTo>
                    <a:lnTo>
                      <a:pt x="148" y="1063"/>
                    </a:lnTo>
                    <a:lnTo>
                      <a:pt x="151" y="1057"/>
                    </a:lnTo>
                    <a:lnTo>
                      <a:pt x="154" y="1051"/>
                    </a:lnTo>
                    <a:lnTo>
                      <a:pt x="156" y="1044"/>
                    </a:lnTo>
                    <a:lnTo>
                      <a:pt x="161" y="1038"/>
                    </a:lnTo>
                    <a:lnTo>
                      <a:pt x="163" y="1032"/>
                    </a:lnTo>
                    <a:lnTo>
                      <a:pt x="166" y="1026"/>
                    </a:lnTo>
                    <a:lnTo>
                      <a:pt x="168" y="1019"/>
                    </a:lnTo>
                    <a:lnTo>
                      <a:pt x="172" y="1013"/>
                    </a:lnTo>
                    <a:lnTo>
                      <a:pt x="175" y="1004"/>
                    </a:lnTo>
                    <a:lnTo>
                      <a:pt x="177" y="1000"/>
                    </a:lnTo>
                    <a:lnTo>
                      <a:pt x="180" y="994"/>
                    </a:lnTo>
                    <a:lnTo>
                      <a:pt x="184" y="985"/>
                    </a:lnTo>
                    <a:lnTo>
                      <a:pt x="185" y="979"/>
                    </a:lnTo>
                    <a:lnTo>
                      <a:pt x="189" y="973"/>
                    </a:lnTo>
                    <a:lnTo>
                      <a:pt x="190" y="966"/>
                    </a:lnTo>
                    <a:lnTo>
                      <a:pt x="194" y="959"/>
                    </a:lnTo>
                    <a:lnTo>
                      <a:pt x="197" y="953"/>
                    </a:lnTo>
                    <a:lnTo>
                      <a:pt x="201" y="946"/>
                    </a:lnTo>
                    <a:lnTo>
                      <a:pt x="202" y="940"/>
                    </a:lnTo>
                    <a:lnTo>
                      <a:pt x="206" y="934"/>
                    </a:lnTo>
                    <a:lnTo>
                      <a:pt x="209" y="928"/>
                    </a:lnTo>
                    <a:lnTo>
                      <a:pt x="211" y="921"/>
                    </a:lnTo>
                    <a:lnTo>
                      <a:pt x="213" y="913"/>
                    </a:lnTo>
                    <a:lnTo>
                      <a:pt x="216" y="907"/>
                    </a:lnTo>
                    <a:lnTo>
                      <a:pt x="218" y="900"/>
                    </a:lnTo>
                    <a:lnTo>
                      <a:pt x="221" y="893"/>
                    </a:lnTo>
                    <a:lnTo>
                      <a:pt x="225" y="884"/>
                    </a:lnTo>
                    <a:lnTo>
                      <a:pt x="228" y="877"/>
                    </a:lnTo>
                    <a:lnTo>
                      <a:pt x="233" y="866"/>
                    </a:lnTo>
                    <a:lnTo>
                      <a:pt x="237" y="859"/>
                    </a:lnTo>
                    <a:lnTo>
                      <a:pt x="240" y="850"/>
                    </a:lnTo>
                    <a:lnTo>
                      <a:pt x="244" y="841"/>
                    </a:lnTo>
                    <a:lnTo>
                      <a:pt x="249" y="831"/>
                    </a:lnTo>
                    <a:lnTo>
                      <a:pt x="252" y="821"/>
                    </a:lnTo>
                    <a:lnTo>
                      <a:pt x="257" y="812"/>
                    </a:lnTo>
                    <a:lnTo>
                      <a:pt x="262" y="802"/>
                    </a:lnTo>
                    <a:lnTo>
                      <a:pt x="266" y="792"/>
                    </a:lnTo>
                    <a:lnTo>
                      <a:pt x="273" y="781"/>
                    </a:lnTo>
                    <a:lnTo>
                      <a:pt x="276" y="771"/>
                    </a:lnTo>
                    <a:lnTo>
                      <a:pt x="281" y="759"/>
                    </a:lnTo>
                    <a:lnTo>
                      <a:pt x="286" y="749"/>
                    </a:lnTo>
                    <a:lnTo>
                      <a:pt x="291" y="739"/>
                    </a:lnTo>
                    <a:lnTo>
                      <a:pt x="297" y="727"/>
                    </a:lnTo>
                    <a:lnTo>
                      <a:pt x="300" y="717"/>
                    </a:lnTo>
                    <a:lnTo>
                      <a:pt x="309" y="705"/>
                    </a:lnTo>
                    <a:lnTo>
                      <a:pt x="312" y="695"/>
                    </a:lnTo>
                    <a:lnTo>
                      <a:pt x="317" y="683"/>
                    </a:lnTo>
                    <a:lnTo>
                      <a:pt x="322" y="672"/>
                    </a:lnTo>
                    <a:lnTo>
                      <a:pt x="329" y="660"/>
                    </a:lnTo>
                    <a:lnTo>
                      <a:pt x="334" y="650"/>
                    </a:lnTo>
                    <a:lnTo>
                      <a:pt x="339" y="638"/>
                    </a:lnTo>
                    <a:lnTo>
                      <a:pt x="346" y="628"/>
                    </a:lnTo>
                    <a:lnTo>
                      <a:pt x="351" y="616"/>
                    </a:lnTo>
                    <a:lnTo>
                      <a:pt x="357" y="606"/>
                    </a:lnTo>
                    <a:lnTo>
                      <a:pt x="360" y="594"/>
                    </a:lnTo>
                    <a:lnTo>
                      <a:pt x="367" y="584"/>
                    </a:lnTo>
                    <a:lnTo>
                      <a:pt x="372" y="572"/>
                    </a:lnTo>
                    <a:lnTo>
                      <a:pt x="377" y="562"/>
                    </a:lnTo>
                    <a:lnTo>
                      <a:pt x="382" y="551"/>
                    </a:lnTo>
                    <a:lnTo>
                      <a:pt x="387" y="540"/>
                    </a:lnTo>
                    <a:lnTo>
                      <a:pt x="393" y="529"/>
                    </a:lnTo>
                    <a:lnTo>
                      <a:pt x="398" y="519"/>
                    </a:lnTo>
                    <a:lnTo>
                      <a:pt x="403" y="510"/>
                    </a:lnTo>
                    <a:lnTo>
                      <a:pt x="408" y="500"/>
                    </a:lnTo>
                    <a:lnTo>
                      <a:pt x="411" y="490"/>
                    </a:lnTo>
                    <a:lnTo>
                      <a:pt x="418" y="481"/>
                    </a:lnTo>
                    <a:lnTo>
                      <a:pt x="422" y="472"/>
                    </a:lnTo>
                    <a:lnTo>
                      <a:pt x="427" y="462"/>
                    </a:lnTo>
                    <a:lnTo>
                      <a:pt x="432" y="453"/>
                    </a:lnTo>
                    <a:lnTo>
                      <a:pt x="437" y="446"/>
                    </a:lnTo>
                    <a:lnTo>
                      <a:pt x="439" y="437"/>
                    </a:lnTo>
                    <a:lnTo>
                      <a:pt x="444" y="430"/>
                    </a:lnTo>
                    <a:lnTo>
                      <a:pt x="447" y="422"/>
                    </a:lnTo>
                    <a:lnTo>
                      <a:pt x="453" y="415"/>
                    </a:lnTo>
                    <a:lnTo>
                      <a:pt x="456" y="408"/>
                    </a:lnTo>
                    <a:lnTo>
                      <a:pt x="459" y="402"/>
                    </a:lnTo>
                    <a:lnTo>
                      <a:pt x="463" y="395"/>
                    </a:lnTo>
                    <a:lnTo>
                      <a:pt x="466" y="389"/>
                    </a:lnTo>
                    <a:lnTo>
                      <a:pt x="470" y="383"/>
                    </a:lnTo>
                    <a:lnTo>
                      <a:pt x="471" y="378"/>
                    </a:lnTo>
                    <a:lnTo>
                      <a:pt x="475" y="374"/>
                    </a:lnTo>
                    <a:lnTo>
                      <a:pt x="477" y="370"/>
                    </a:lnTo>
                    <a:lnTo>
                      <a:pt x="480" y="365"/>
                    </a:lnTo>
                    <a:lnTo>
                      <a:pt x="480" y="364"/>
                    </a:lnTo>
                    <a:lnTo>
                      <a:pt x="483" y="359"/>
                    </a:lnTo>
                    <a:lnTo>
                      <a:pt x="485" y="358"/>
                    </a:lnTo>
                    <a:lnTo>
                      <a:pt x="489" y="356"/>
                    </a:lnTo>
                    <a:lnTo>
                      <a:pt x="489" y="354"/>
                    </a:lnTo>
                    <a:lnTo>
                      <a:pt x="492" y="349"/>
                    </a:lnTo>
                    <a:lnTo>
                      <a:pt x="494" y="346"/>
                    </a:lnTo>
                    <a:lnTo>
                      <a:pt x="495" y="343"/>
                    </a:lnTo>
                    <a:lnTo>
                      <a:pt x="497" y="339"/>
                    </a:lnTo>
                    <a:lnTo>
                      <a:pt x="499" y="335"/>
                    </a:lnTo>
                    <a:lnTo>
                      <a:pt x="502" y="330"/>
                    </a:lnTo>
                    <a:lnTo>
                      <a:pt x="506" y="326"/>
                    </a:lnTo>
                    <a:lnTo>
                      <a:pt x="507" y="320"/>
                    </a:lnTo>
                    <a:lnTo>
                      <a:pt x="511" y="315"/>
                    </a:lnTo>
                    <a:lnTo>
                      <a:pt x="513" y="311"/>
                    </a:lnTo>
                    <a:lnTo>
                      <a:pt x="516" y="304"/>
                    </a:lnTo>
                    <a:lnTo>
                      <a:pt x="519" y="298"/>
                    </a:lnTo>
                    <a:lnTo>
                      <a:pt x="521" y="292"/>
                    </a:lnTo>
                    <a:lnTo>
                      <a:pt x="526" y="286"/>
                    </a:lnTo>
                    <a:lnTo>
                      <a:pt x="528" y="279"/>
                    </a:lnTo>
                    <a:lnTo>
                      <a:pt x="531" y="273"/>
                    </a:lnTo>
                    <a:lnTo>
                      <a:pt x="535" y="266"/>
                    </a:lnTo>
                    <a:lnTo>
                      <a:pt x="540" y="260"/>
                    </a:lnTo>
                    <a:lnTo>
                      <a:pt x="542" y="252"/>
                    </a:lnTo>
                    <a:lnTo>
                      <a:pt x="545" y="245"/>
                    </a:lnTo>
                    <a:lnTo>
                      <a:pt x="549" y="236"/>
                    </a:lnTo>
                    <a:lnTo>
                      <a:pt x="552" y="230"/>
                    </a:lnTo>
                    <a:lnTo>
                      <a:pt x="555" y="223"/>
                    </a:lnTo>
                    <a:lnTo>
                      <a:pt x="559" y="216"/>
                    </a:lnTo>
                    <a:lnTo>
                      <a:pt x="564" y="207"/>
                    </a:lnTo>
                    <a:lnTo>
                      <a:pt x="567" y="201"/>
                    </a:lnTo>
                    <a:lnTo>
                      <a:pt x="571" y="194"/>
                    </a:lnTo>
                    <a:lnTo>
                      <a:pt x="574" y="187"/>
                    </a:lnTo>
                    <a:lnTo>
                      <a:pt x="578" y="178"/>
                    </a:lnTo>
                    <a:lnTo>
                      <a:pt x="581" y="172"/>
                    </a:lnTo>
                    <a:lnTo>
                      <a:pt x="585" y="165"/>
                    </a:lnTo>
                    <a:lnTo>
                      <a:pt x="588" y="157"/>
                    </a:lnTo>
                    <a:lnTo>
                      <a:pt x="591" y="150"/>
                    </a:lnTo>
                    <a:lnTo>
                      <a:pt x="595" y="141"/>
                    </a:lnTo>
                    <a:lnTo>
                      <a:pt x="598" y="134"/>
                    </a:lnTo>
                    <a:lnTo>
                      <a:pt x="602" y="128"/>
                    </a:lnTo>
                    <a:lnTo>
                      <a:pt x="603" y="121"/>
                    </a:lnTo>
                    <a:lnTo>
                      <a:pt x="609" y="115"/>
                    </a:lnTo>
                    <a:lnTo>
                      <a:pt x="610" y="107"/>
                    </a:lnTo>
                    <a:lnTo>
                      <a:pt x="612" y="100"/>
                    </a:lnTo>
                    <a:lnTo>
                      <a:pt x="617" y="94"/>
                    </a:lnTo>
                    <a:lnTo>
                      <a:pt x="619" y="88"/>
                    </a:lnTo>
                    <a:lnTo>
                      <a:pt x="622" y="81"/>
                    </a:lnTo>
                    <a:lnTo>
                      <a:pt x="624" y="75"/>
                    </a:lnTo>
                    <a:lnTo>
                      <a:pt x="626" y="71"/>
                    </a:lnTo>
                    <a:lnTo>
                      <a:pt x="629" y="66"/>
                    </a:lnTo>
                    <a:lnTo>
                      <a:pt x="631" y="59"/>
                    </a:lnTo>
                    <a:lnTo>
                      <a:pt x="634" y="55"/>
                    </a:lnTo>
                    <a:lnTo>
                      <a:pt x="636" y="49"/>
                    </a:lnTo>
                    <a:lnTo>
                      <a:pt x="638" y="46"/>
                    </a:lnTo>
                    <a:lnTo>
                      <a:pt x="641" y="41"/>
                    </a:lnTo>
                    <a:lnTo>
                      <a:pt x="643" y="37"/>
                    </a:lnTo>
                    <a:lnTo>
                      <a:pt x="643" y="34"/>
                    </a:lnTo>
                    <a:lnTo>
                      <a:pt x="646" y="31"/>
                    </a:lnTo>
                    <a:lnTo>
                      <a:pt x="646" y="28"/>
                    </a:lnTo>
                    <a:lnTo>
                      <a:pt x="646" y="25"/>
                    </a:lnTo>
                    <a:lnTo>
                      <a:pt x="648" y="22"/>
                    </a:lnTo>
                    <a:lnTo>
                      <a:pt x="650" y="21"/>
                    </a:lnTo>
                    <a:lnTo>
                      <a:pt x="651" y="19"/>
                    </a:lnTo>
                    <a:lnTo>
                      <a:pt x="651" y="18"/>
                    </a:lnTo>
                    <a:lnTo>
                      <a:pt x="57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auto">
              <a:xfrm>
                <a:off x="4504" y="2645"/>
                <a:ext cx="730" cy="1335"/>
              </a:xfrm>
              <a:custGeom>
                <a:avLst/>
                <a:gdLst/>
                <a:ahLst/>
                <a:cxnLst>
                  <a:cxn ang="0">
                    <a:pos x="619" y="15"/>
                  </a:cxn>
                  <a:cxn ang="0">
                    <a:pos x="605" y="47"/>
                  </a:cxn>
                  <a:cxn ang="0">
                    <a:pos x="585" y="93"/>
                  </a:cxn>
                  <a:cxn ang="0">
                    <a:pos x="564" y="150"/>
                  </a:cxn>
                  <a:cxn ang="0">
                    <a:pos x="542" y="214"/>
                  </a:cxn>
                  <a:cxn ang="0">
                    <a:pos x="516" y="279"/>
                  </a:cxn>
                  <a:cxn ang="0">
                    <a:pos x="494" y="343"/>
                  </a:cxn>
                  <a:cxn ang="0">
                    <a:pos x="475" y="400"/>
                  </a:cxn>
                  <a:cxn ang="0">
                    <a:pos x="463" y="447"/>
                  </a:cxn>
                  <a:cxn ang="0">
                    <a:pos x="446" y="494"/>
                  </a:cxn>
                  <a:cxn ang="0">
                    <a:pos x="425" y="548"/>
                  </a:cxn>
                  <a:cxn ang="0">
                    <a:pos x="396" y="610"/>
                  </a:cxn>
                  <a:cxn ang="0">
                    <a:pos x="365" y="677"/>
                  </a:cxn>
                  <a:cxn ang="0">
                    <a:pos x="333" y="743"/>
                  </a:cxn>
                  <a:cxn ang="0">
                    <a:pos x="300" y="805"/>
                  </a:cxn>
                  <a:cxn ang="0">
                    <a:pos x="271" y="862"/>
                  </a:cxn>
                  <a:cxn ang="0">
                    <a:pos x="245" y="910"/>
                  </a:cxn>
                  <a:cxn ang="0">
                    <a:pos x="225" y="945"/>
                  </a:cxn>
                  <a:cxn ang="0">
                    <a:pos x="208" y="975"/>
                  </a:cxn>
                  <a:cxn ang="0">
                    <a:pos x="184" y="1011"/>
                  </a:cxn>
                  <a:cxn ang="0">
                    <a:pos x="156" y="1052"/>
                  </a:cxn>
                  <a:cxn ang="0">
                    <a:pos x="127" y="1095"/>
                  </a:cxn>
                  <a:cxn ang="0">
                    <a:pos x="98" y="1140"/>
                  </a:cxn>
                  <a:cxn ang="0">
                    <a:pos x="67" y="1186"/>
                  </a:cxn>
                  <a:cxn ang="0">
                    <a:pos x="41" y="1228"/>
                  </a:cxn>
                  <a:cxn ang="0">
                    <a:pos x="19" y="1265"/>
                  </a:cxn>
                  <a:cxn ang="0">
                    <a:pos x="2" y="1296"/>
                  </a:cxn>
                  <a:cxn ang="0">
                    <a:pos x="84" y="1326"/>
                  </a:cxn>
                  <a:cxn ang="0">
                    <a:pos x="96" y="1302"/>
                  </a:cxn>
                  <a:cxn ang="0">
                    <a:pos x="115" y="1262"/>
                  </a:cxn>
                  <a:cxn ang="0">
                    <a:pos x="139" y="1212"/>
                  </a:cxn>
                  <a:cxn ang="0">
                    <a:pos x="168" y="1154"/>
                  </a:cxn>
                  <a:cxn ang="0">
                    <a:pos x="197" y="1092"/>
                  </a:cxn>
                  <a:cxn ang="0">
                    <a:pos x="225" y="1032"/>
                  </a:cxn>
                  <a:cxn ang="0">
                    <a:pos x="252" y="972"/>
                  </a:cxn>
                  <a:cxn ang="0">
                    <a:pos x="276" y="919"/>
                  </a:cxn>
                  <a:cxn ang="0">
                    <a:pos x="295" y="869"/>
                  </a:cxn>
                  <a:cxn ang="0">
                    <a:pos x="322" y="811"/>
                  </a:cxn>
                  <a:cxn ang="0">
                    <a:pos x="353" y="745"/>
                  </a:cxn>
                  <a:cxn ang="0">
                    <a:pos x="387" y="674"/>
                  </a:cxn>
                  <a:cxn ang="0">
                    <a:pos x="423" y="606"/>
                  </a:cxn>
                  <a:cxn ang="0">
                    <a:pos x="459" y="538"/>
                  </a:cxn>
                  <a:cxn ang="0">
                    <a:pos x="490" y="480"/>
                  </a:cxn>
                  <a:cxn ang="0">
                    <a:pos x="519" y="430"/>
                  </a:cxn>
                  <a:cxn ang="0">
                    <a:pos x="540" y="393"/>
                  </a:cxn>
                  <a:cxn ang="0">
                    <a:pos x="555" y="368"/>
                  </a:cxn>
                  <a:cxn ang="0">
                    <a:pos x="576" y="330"/>
                  </a:cxn>
                  <a:cxn ang="0">
                    <a:pos x="603" y="286"/>
                  </a:cxn>
                  <a:cxn ang="0">
                    <a:pos x="629" y="235"/>
                  </a:cxn>
                  <a:cxn ang="0">
                    <a:pos x="658" y="182"/>
                  </a:cxn>
                  <a:cxn ang="0">
                    <a:pos x="684" y="129"/>
                  </a:cxn>
                  <a:cxn ang="0">
                    <a:pos x="705" y="85"/>
                  </a:cxn>
                  <a:cxn ang="0">
                    <a:pos x="722" y="47"/>
                  </a:cxn>
                  <a:cxn ang="0">
                    <a:pos x="730" y="27"/>
                  </a:cxn>
                  <a:cxn ang="0">
                    <a:pos x="708" y="9"/>
                  </a:cxn>
                  <a:cxn ang="0">
                    <a:pos x="682" y="3"/>
                  </a:cxn>
                  <a:cxn ang="0">
                    <a:pos x="655" y="0"/>
                  </a:cxn>
                </a:cxnLst>
                <a:rect l="0" t="0" r="r" b="b"/>
                <a:pathLst>
                  <a:path w="730" h="1335">
                    <a:moveTo>
                      <a:pt x="624" y="0"/>
                    </a:moveTo>
                    <a:lnTo>
                      <a:pt x="624" y="0"/>
                    </a:lnTo>
                    <a:lnTo>
                      <a:pt x="622" y="3"/>
                    </a:lnTo>
                    <a:lnTo>
                      <a:pt x="621" y="5"/>
                    </a:lnTo>
                    <a:lnTo>
                      <a:pt x="619" y="8"/>
                    </a:lnTo>
                    <a:lnTo>
                      <a:pt x="619" y="11"/>
                    </a:lnTo>
                    <a:lnTo>
                      <a:pt x="619" y="15"/>
                    </a:lnTo>
                    <a:lnTo>
                      <a:pt x="615" y="16"/>
                    </a:lnTo>
                    <a:lnTo>
                      <a:pt x="614" y="21"/>
                    </a:lnTo>
                    <a:lnTo>
                      <a:pt x="612" y="25"/>
                    </a:lnTo>
                    <a:lnTo>
                      <a:pt x="610" y="31"/>
                    </a:lnTo>
                    <a:lnTo>
                      <a:pt x="610" y="36"/>
                    </a:lnTo>
                    <a:lnTo>
                      <a:pt x="607" y="40"/>
                    </a:lnTo>
                    <a:lnTo>
                      <a:pt x="605" y="47"/>
                    </a:lnTo>
                    <a:lnTo>
                      <a:pt x="603" y="53"/>
                    </a:lnTo>
                    <a:lnTo>
                      <a:pt x="600" y="58"/>
                    </a:lnTo>
                    <a:lnTo>
                      <a:pt x="597" y="65"/>
                    </a:lnTo>
                    <a:lnTo>
                      <a:pt x="593" y="71"/>
                    </a:lnTo>
                    <a:lnTo>
                      <a:pt x="591" y="78"/>
                    </a:lnTo>
                    <a:lnTo>
                      <a:pt x="590" y="87"/>
                    </a:lnTo>
                    <a:lnTo>
                      <a:pt x="585" y="93"/>
                    </a:lnTo>
                    <a:lnTo>
                      <a:pt x="583" y="100"/>
                    </a:lnTo>
                    <a:lnTo>
                      <a:pt x="579" y="109"/>
                    </a:lnTo>
                    <a:lnTo>
                      <a:pt x="576" y="116"/>
                    </a:lnTo>
                    <a:lnTo>
                      <a:pt x="574" y="125"/>
                    </a:lnTo>
                    <a:lnTo>
                      <a:pt x="571" y="132"/>
                    </a:lnTo>
                    <a:lnTo>
                      <a:pt x="567" y="141"/>
                    </a:lnTo>
                    <a:lnTo>
                      <a:pt x="564" y="150"/>
                    </a:lnTo>
                    <a:lnTo>
                      <a:pt x="562" y="159"/>
                    </a:lnTo>
                    <a:lnTo>
                      <a:pt x="559" y="169"/>
                    </a:lnTo>
                    <a:lnTo>
                      <a:pt x="555" y="178"/>
                    </a:lnTo>
                    <a:lnTo>
                      <a:pt x="552" y="186"/>
                    </a:lnTo>
                    <a:lnTo>
                      <a:pt x="549" y="195"/>
                    </a:lnTo>
                    <a:lnTo>
                      <a:pt x="545" y="206"/>
                    </a:lnTo>
                    <a:lnTo>
                      <a:pt x="542" y="214"/>
                    </a:lnTo>
                    <a:lnTo>
                      <a:pt x="537" y="223"/>
                    </a:lnTo>
                    <a:lnTo>
                      <a:pt x="533" y="232"/>
                    </a:lnTo>
                    <a:lnTo>
                      <a:pt x="530" y="242"/>
                    </a:lnTo>
                    <a:lnTo>
                      <a:pt x="528" y="252"/>
                    </a:lnTo>
                    <a:lnTo>
                      <a:pt x="525" y="260"/>
                    </a:lnTo>
                    <a:lnTo>
                      <a:pt x="519" y="270"/>
                    </a:lnTo>
                    <a:lnTo>
                      <a:pt x="516" y="279"/>
                    </a:lnTo>
                    <a:lnTo>
                      <a:pt x="513" y="289"/>
                    </a:lnTo>
                    <a:lnTo>
                      <a:pt x="509" y="298"/>
                    </a:lnTo>
                    <a:lnTo>
                      <a:pt x="507" y="308"/>
                    </a:lnTo>
                    <a:lnTo>
                      <a:pt x="504" y="315"/>
                    </a:lnTo>
                    <a:lnTo>
                      <a:pt x="501" y="326"/>
                    </a:lnTo>
                    <a:lnTo>
                      <a:pt x="497" y="334"/>
                    </a:lnTo>
                    <a:lnTo>
                      <a:pt x="494" y="343"/>
                    </a:lnTo>
                    <a:lnTo>
                      <a:pt x="492" y="352"/>
                    </a:lnTo>
                    <a:lnTo>
                      <a:pt x="489" y="359"/>
                    </a:lnTo>
                    <a:lnTo>
                      <a:pt x="485" y="368"/>
                    </a:lnTo>
                    <a:lnTo>
                      <a:pt x="482" y="377"/>
                    </a:lnTo>
                    <a:lnTo>
                      <a:pt x="480" y="384"/>
                    </a:lnTo>
                    <a:lnTo>
                      <a:pt x="478" y="393"/>
                    </a:lnTo>
                    <a:lnTo>
                      <a:pt x="475" y="400"/>
                    </a:lnTo>
                    <a:lnTo>
                      <a:pt x="473" y="408"/>
                    </a:lnTo>
                    <a:lnTo>
                      <a:pt x="471" y="415"/>
                    </a:lnTo>
                    <a:lnTo>
                      <a:pt x="468" y="422"/>
                    </a:lnTo>
                    <a:lnTo>
                      <a:pt x="466" y="428"/>
                    </a:lnTo>
                    <a:lnTo>
                      <a:pt x="465" y="436"/>
                    </a:lnTo>
                    <a:lnTo>
                      <a:pt x="465" y="441"/>
                    </a:lnTo>
                    <a:lnTo>
                      <a:pt x="463" y="447"/>
                    </a:lnTo>
                    <a:lnTo>
                      <a:pt x="459" y="453"/>
                    </a:lnTo>
                    <a:lnTo>
                      <a:pt x="459" y="459"/>
                    </a:lnTo>
                    <a:lnTo>
                      <a:pt x="456" y="465"/>
                    </a:lnTo>
                    <a:lnTo>
                      <a:pt x="454" y="472"/>
                    </a:lnTo>
                    <a:lnTo>
                      <a:pt x="451" y="478"/>
                    </a:lnTo>
                    <a:lnTo>
                      <a:pt x="447" y="485"/>
                    </a:lnTo>
                    <a:lnTo>
                      <a:pt x="446" y="494"/>
                    </a:lnTo>
                    <a:lnTo>
                      <a:pt x="444" y="501"/>
                    </a:lnTo>
                    <a:lnTo>
                      <a:pt x="439" y="507"/>
                    </a:lnTo>
                    <a:lnTo>
                      <a:pt x="437" y="515"/>
                    </a:lnTo>
                    <a:lnTo>
                      <a:pt x="434" y="523"/>
                    </a:lnTo>
                    <a:lnTo>
                      <a:pt x="430" y="532"/>
                    </a:lnTo>
                    <a:lnTo>
                      <a:pt x="427" y="540"/>
                    </a:lnTo>
                    <a:lnTo>
                      <a:pt x="425" y="548"/>
                    </a:lnTo>
                    <a:lnTo>
                      <a:pt x="422" y="557"/>
                    </a:lnTo>
                    <a:lnTo>
                      <a:pt x="417" y="566"/>
                    </a:lnTo>
                    <a:lnTo>
                      <a:pt x="413" y="575"/>
                    </a:lnTo>
                    <a:lnTo>
                      <a:pt x="408" y="584"/>
                    </a:lnTo>
                    <a:lnTo>
                      <a:pt x="405" y="594"/>
                    </a:lnTo>
                    <a:lnTo>
                      <a:pt x="399" y="601"/>
                    </a:lnTo>
                    <a:lnTo>
                      <a:pt x="396" y="610"/>
                    </a:lnTo>
                    <a:lnTo>
                      <a:pt x="391" y="620"/>
                    </a:lnTo>
                    <a:lnTo>
                      <a:pt x="387" y="629"/>
                    </a:lnTo>
                    <a:lnTo>
                      <a:pt x="382" y="638"/>
                    </a:lnTo>
                    <a:lnTo>
                      <a:pt x="379" y="648"/>
                    </a:lnTo>
                    <a:lnTo>
                      <a:pt x="374" y="657"/>
                    </a:lnTo>
                    <a:lnTo>
                      <a:pt x="370" y="667"/>
                    </a:lnTo>
                    <a:lnTo>
                      <a:pt x="365" y="677"/>
                    </a:lnTo>
                    <a:lnTo>
                      <a:pt x="360" y="685"/>
                    </a:lnTo>
                    <a:lnTo>
                      <a:pt x="357" y="695"/>
                    </a:lnTo>
                    <a:lnTo>
                      <a:pt x="351" y="704"/>
                    </a:lnTo>
                    <a:lnTo>
                      <a:pt x="348" y="714"/>
                    </a:lnTo>
                    <a:lnTo>
                      <a:pt x="343" y="724"/>
                    </a:lnTo>
                    <a:lnTo>
                      <a:pt x="336" y="733"/>
                    </a:lnTo>
                    <a:lnTo>
                      <a:pt x="333" y="743"/>
                    </a:lnTo>
                    <a:lnTo>
                      <a:pt x="327" y="751"/>
                    </a:lnTo>
                    <a:lnTo>
                      <a:pt x="322" y="759"/>
                    </a:lnTo>
                    <a:lnTo>
                      <a:pt x="319" y="770"/>
                    </a:lnTo>
                    <a:lnTo>
                      <a:pt x="314" y="778"/>
                    </a:lnTo>
                    <a:lnTo>
                      <a:pt x="310" y="787"/>
                    </a:lnTo>
                    <a:lnTo>
                      <a:pt x="305" y="796"/>
                    </a:lnTo>
                    <a:lnTo>
                      <a:pt x="300" y="805"/>
                    </a:lnTo>
                    <a:lnTo>
                      <a:pt x="295" y="814"/>
                    </a:lnTo>
                    <a:lnTo>
                      <a:pt x="292" y="822"/>
                    </a:lnTo>
                    <a:lnTo>
                      <a:pt x="288" y="830"/>
                    </a:lnTo>
                    <a:lnTo>
                      <a:pt x="283" y="839"/>
                    </a:lnTo>
                    <a:lnTo>
                      <a:pt x="280" y="846"/>
                    </a:lnTo>
                    <a:lnTo>
                      <a:pt x="276" y="855"/>
                    </a:lnTo>
                    <a:lnTo>
                      <a:pt x="271" y="862"/>
                    </a:lnTo>
                    <a:lnTo>
                      <a:pt x="266" y="869"/>
                    </a:lnTo>
                    <a:lnTo>
                      <a:pt x="262" y="877"/>
                    </a:lnTo>
                    <a:lnTo>
                      <a:pt x="259" y="884"/>
                    </a:lnTo>
                    <a:lnTo>
                      <a:pt x="254" y="891"/>
                    </a:lnTo>
                    <a:lnTo>
                      <a:pt x="250" y="897"/>
                    </a:lnTo>
                    <a:lnTo>
                      <a:pt x="247" y="904"/>
                    </a:lnTo>
                    <a:lnTo>
                      <a:pt x="245" y="910"/>
                    </a:lnTo>
                    <a:lnTo>
                      <a:pt x="242" y="916"/>
                    </a:lnTo>
                    <a:lnTo>
                      <a:pt x="238" y="921"/>
                    </a:lnTo>
                    <a:lnTo>
                      <a:pt x="235" y="926"/>
                    </a:lnTo>
                    <a:lnTo>
                      <a:pt x="233" y="932"/>
                    </a:lnTo>
                    <a:lnTo>
                      <a:pt x="230" y="938"/>
                    </a:lnTo>
                    <a:lnTo>
                      <a:pt x="226" y="941"/>
                    </a:lnTo>
                    <a:lnTo>
                      <a:pt x="225" y="945"/>
                    </a:lnTo>
                    <a:lnTo>
                      <a:pt x="223" y="950"/>
                    </a:lnTo>
                    <a:lnTo>
                      <a:pt x="220" y="953"/>
                    </a:lnTo>
                    <a:lnTo>
                      <a:pt x="218" y="959"/>
                    </a:lnTo>
                    <a:lnTo>
                      <a:pt x="216" y="963"/>
                    </a:lnTo>
                    <a:lnTo>
                      <a:pt x="213" y="967"/>
                    </a:lnTo>
                    <a:lnTo>
                      <a:pt x="211" y="970"/>
                    </a:lnTo>
                    <a:lnTo>
                      <a:pt x="208" y="975"/>
                    </a:lnTo>
                    <a:lnTo>
                      <a:pt x="204" y="981"/>
                    </a:lnTo>
                    <a:lnTo>
                      <a:pt x="202" y="985"/>
                    </a:lnTo>
                    <a:lnTo>
                      <a:pt x="199" y="991"/>
                    </a:lnTo>
                    <a:lnTo>
                      <a:pt x="194" y="995"/>
                    </a:lnTo>
                    <a:lnTo>
                      <a:pt x="190" y="1000"/>
                    </a:lnTo>
                    <a:lnTo>
                      <a:pt x="187" y="1007"/>
                    </a:lnTo>
                    <a:lnTo>
                      <a:pt x="184" y="1011"/>
                    </a:lnTo>
                    <a:lnTo>
                      <a:pt x="180" y="1017"/>
                    </a:lnTo>
                    <a:lnTo>
                      <a:pt x="177" y="1023"/>
                    </a:lnTo>
                    <a:lnTo>
                      <a:pt x="173" y="1029"/>
                    </a:lnTo>
                    <a:lnTo>
                      <a:pt x="168" y="1035"/>
                    </a:lnTo>
                    <a:lnTo>
                      <a:pt x="165" y="1041"/>
                    </a:lnTo>
                    <a:lnTo>
                      <a:pt x="161" y="1045"/>
                    </a:lnTo>
                    <a:lnTo>
                      <a:pt x="156" y="1052"/>
                    </a:lnTo>
                    <a:lnTo>
                      <a:pt x="153" y="1058"/>
                    </a:lnTo>
                    <a:lnTo>
                      <a:pt x="148" y="1064"/>
                    </a:lnTo>
                    <a:lnTo>
                      <a:pt x="142" y="1070"/>
                    </a:lnTo>
                    <a:lnTo>
                      <a:pt x="141" y="1077"/>
                    </a:lnTo>
                    <a:lnTo>
                      <a:pt x="136" y="1085"/>
                    </a:lnTo>
                    <a:lnTo>
                      <a:pt x="130" y="1091"/>
                    </a:lnTo>
                    <a:lnTo>
                      <a:pt x="127" y="1095"/>
                    </a:lnTo>
                    <a:lnTo>
                      <a:pt x="124" y="1102"/>
                    </a:lnTo>
                    <a:lnTo>
                      <a:pt x="118" y="1108"/>
                    </a:lnTo>
                    <a:lnTo>
                      <a:pt x="113" y="1115"/>
                    </a:lnTo>
                    <a:lnTo>
                      <a:pt x="108" y="1121"/>
                    </a:lnTo>
                    <a:lnTo>
                      <a:pt x="106" y="1129"/>
                    </a:lnTo>
                    <a:lnTo>
                      <a:pt x="101" y="1135"/>
                    </a:lnTo>
                    <a:lnTo>
                      <a:pt x="98" y="1140"/>
                    </a:lnTo>
                    <a:lnTo>
                      <a:pt x="93" y="1148"/>
                    </a:lnTo>
                    <a:lnTo>
                      <a:pt x="88" y="1154"/>
                    </a:lnTo>
                    <a:lnTo>
                      <a:pt x="84" y="1161"/>
                    </a:lnTo>
                    <a:lnTo>
                      <a:pt x="79" y="1167"/>
                    </a:lnTo>
                    <a:lnTo>
                      <a:pt x="74" y="1173"/>
                    </a:lnTo>
                    <a:lnTo>
                      <a:pt x="72" y="1180"/>
                    </a:lnTo>
                    <a:lnTo>
                      <a:pt x="67" y="1186"/>
                    </a:lnTo>
                    <a:lnTo>
                      <a:pt x="64" y="1190"/>
                    </a:lnTo>
                    <a:lnTo>
                      <a:pt x="60" y="1198"/>
                    </a:lnTo>
                    <a:lnTo>
                      <a:pt x="57" y="1203"/>
                    </a:lnTo>
                    <a:lnTo>
                      <a:pt x="52" y="1209"/>
                    </a:lnTo>
                    <a:lnTo>
                      <a:pt x="48" y="1217"/>
                    </a:lnTo>
                    <a:lnTo>
                      <a:pt x="45" y="1221"/>
                    </a:lnTo>
                    <a:lnTo>
                      <a:pt x="41" y="1228"/>
                    </a:lnTo>
                    <a:lnTo>
                      <a:pt x="38" y="1233"/>
                    </a:lnTo>
                    <a:lnTo>
                      <a:pt x="34" y="1239"/>
                    </a:lnTo>
                    <a:lnTo>
                      <a:pt x="31" y="1244"/>
                    </a:lnTo>
                    <a:lnTo>
                      <a:pt x="28" y="1249"/>
                    </a:lnTo>
                    <a:lnTo>
                      <a:pt x="24" y="1255"/>
                    </a:lnTo>
                    <a:lnTo>
                      <a:pt x="22" y="1261"/>
                    </a:lnTo>
                    <a:lnTo>
                      <a:pt x="19" y="1265"/>
                    </a:lnTo>
                    <a:lnTo>
                      <a:pt x="17" y="1269"/>
                    </a:lnTo>
                    <a:lnTo>
                      <a:pt x="14" y="1275"/>
                    </a:lnTo>
                    <a:lnTo>
                      <a:pt x="10" y="1278"/>
                    </a:lnTo>
                    <a:lnTo>
                      <a:pt x="7" y="1282"/>
                    </a:lnTo>
                    <a:lnTo>
                      <a:pt x="7" y="1288"/>
                    </a:lnTo>
                    <a:lnTo>
                      <a:pt x="5" y="1291"/>
                    </a:lnTo>
                    <a:lnTo>
                      <a:pt x="2" y="1296"/>
                    </a:lnTo>
                    <a:lnTo>
                      <a:pt x="2" y="1300"/>
                    </a:lnTo>
                    <a:lnTo>
                      <a:pt x="0" y="1304"/>
                    </a:lnTo>
                    <a:lnTo>
                      <a:pt x="79" y="1335"/>
                    </a:lnTo>
                    <a:lnTo>
                      <a:pt x="79" y="1334"/>
                    </a:lnTo>
                    <a:lnTo>
                      <a:pt x="81" y="1331"/>
                    </a:lnTo>
                    <a:lnTo>
                      <a:pt x="82" y="1329"/>
                    </a:lnTo>
                    <a:lnTo>
                      <a:pt x="84" y="1326"/>
                    </a:lnTo>
                    <a:lnTo>
                      <a:pt x="86" y="1324"/>
                    </a:lnTo>
                    <a:lnTo>
                      <a:pt x="86" y="1321"/>
                    </a:lnTo>
                    <a:lnTo>
                      <a:pt x="88" y="1318"/>
                    </a:lnTo>
                    <a:lnTo>
                      <a:pt x="89" y="1315"/>
                    </a:lnTo>
                    <a:lnTo>
                      <a:pt x="91" y="1310"/>
                    </a:lnTo>
                    <a:lnTo>
                      <a:pt x="94" y="1307"/>
                    </a:lnTo>
                    <a:lnTo>
                      <a:pt x="96" y="1302"/>
                    </a:lnTo>
                    <a:lnTo>
                      <a:pt x="98" y="1297"/>
                    </a:lnTo>
                    <a:lnTo>
                      <a:pt x="100" y="1291"/>
                    </a:lnTo>
                    <a:lnTo>
                      <a:pt x="105" y="1287"/>
                    </a:lnTo>
                    <a:lnTo>
                      <a:pt x="106" y="1281"/>
                    </a:lnTo>
                    <a:lnTo>
                      <a:pt x="108" y="1275"/>
                    </a:lnTo>
                    <a:lnTo>
                      <a:pt x="112" y="1268"/>
                    </a:lnTo>
                    <a:lnTo>
                      <a:pt x="115" y="1262"/>
                    </a:lnTo>
                    <a:lnTo>
                      <a:pt x="118" y="1255"/>
                    </a:lnTo>
                    <a:lnTo>
                      <a:pt x="122" y="1249"/>
                    </a:lnTo>
                    <a:lnTo>
                      <a:pt x="125" y="1241"/>
                    </a:lnTo>
                    <a:lnTo>
                      <a:pt x="130" y="1234"/>
                    </a:lnTo>
                    <a:lnTo>
                      <a:pt x="132" y="1227"/>
                    </a:lnTo>
                    <a:lnTo>
                      <a:pt x="136" y="1219"/>
                    </a:lnTo>
                    <a:lnTo>
                      <a:pt x="139" y="1212"/>
                    </a:lnTo>
                    <a:lnTo>
                      <a:pt x="142" y="1203"/>
                    </a:lnTo>
                    <a:lnTo>
                      <a:pt x="148" y="1196"/>
                    </a:lnTo>
                    <a:lnTo>
                      <a:pt x="153" y="1187"/>
                    </a:lnTo>
                    <a:lnTo>
                      <a:pt x="156" y="1180"/>
                    </a:lnTo>
                    <a:lnTo>
                      <a:pt x="160" y="1171"/>
                    </a:lnTo>
                    <a:lnTo>
                      <a:pt x="165" y="1162"/>
                    </a:lnTo>
                    <a:lnTo>
                      <a:pt x="168" y="1154"/>
                    </a:lnTo>
                    <a:lnTo>
                      <a:pt x="173" y="1146"/>
                    </a:lnTo>
                    <a:lnTo>
                      <a:pt x="177" y="1136"/>
                    </a:lnTo>
                    <a:lnTo>
                      <a:pt x="180" y="1129"/>
                    </a:lnTo>
                    <a:lnTo>
                      <a:pt x="184" y="1120"/>
                    </a:lnTo>
                    <a:lnTo>
                      <a:pt x="187" y="1111"/>
                    </a:lnTo>
                    <a:lnTo>
                      <a:pt x="192" y="1102"/>
                    </a:lnTo>
                    <a:lnTo>
                      <a:pt x="197" y="1092"/>
                    </a:lnTo>
                    <a:lnTo>
                      <a:pt x="201" y="1085"/>
                    </a:lnTo>
                    <a:lnTo>
                      <a:pt x="206" y="1074"/>
                    </a:lnTo>
                    <a:lnTo>
                      <a:pt x="209" y="1066"/>
                    </a:lnTo>
                    <a:lnTo>
                      <a:pt x="213" y="1057"/>
                    </a:lnTo>
                    <a:lnTo>
                      <a:pt x="218" y="1048"/>
                    </a:lnTo>
                    <a:lnTo>
                      <a:pt x="221" y="1039"/>
                    </a:lnTo>
                    <a:lnTo>
                      <a:pt x="225" y="1032"/>
                    </a:lnTo>
                    <a:lnTo>
                      <a:pt x="230" y="1022"/>
                    </a:lnTo>
                    <a:lnTo>
                      <a:pt x="235" y="1013"/>
                    </a:lnTo>
                    <a:lnTo>
                      <a:pt x="237" y="1004"/>
                    </a:lnTo>
                    <a:lnTo>
                      <a:pt x="242" y="997"/>
                    </a:lnTo>
                    <a:lnTo>
                      <a:pt x="245" y="987"/>
                    </a:lnTo>
                    <a:lnTo>
                      <a:pt x="249" y="979"/>
                    </a:lnTo>
                    <a:lnTo>
                      <a:pt x="252" y="972"/>
                    </a:lnTo>
                    <a:lnTo>
                      <a:pt x="256" y="963"/>
                    </a:lnTo>
                    <a:lnTo>
                      <a:pt x="259" y="956"/>
                    </a:lnTo>
                    <a:lnTo>
                      <a:pt x="262" y="948"/>
                    </a:lnTo>
                    <a:lnTo>
                      <a:pt x="266" y="941"/>
                    </a:lnTo>
                    <a:lnTo>
                      <a:pt x="269" y="934"/>
                    </a:lnTo>
                    <a:lnTo>
                      <a:pt x="273" y="925"/>
                    </a:lnTo>
                    <a:lnTo>
                      <a:pt x="276" y="919"/>
                    </a:lnTo>
                    <a:lnTo>
                      <a:pt x="280" y="912"/>
                    </a:lnTo>
                    <a:lnTo>
                      <a:pt x="281" y="906"/>
                    </a:lnTo>
                    <a:lnTo>
                      <a:pt x="283" y="899"/>
                    </a:lnTo>
                    <a:lnTo>
                      <a:pt x="286" y="891"/>
                    </a:lnTo>
                    <a:lnTo>
                      <a:pt x="288" y="884"/>
                    </a:lnTo>
                    <a:lnTo>
                      <a:pt x="292" y="877"/>
                    </a:lnTo>
                    <a:lnTo>
                      <a:pt x="295" y="869"/>
                    </a:lnTo>
                    <a:lnTo>
                      <a:pt x="298" y="862"/>
                    </a:lnTo>
                    <a:lnTo>
                      <a:pt x="302" y="855"/>
                    </a:lnTo>
                    <a:lnTo>
                      <a:pt x="307" y="846"/>
                    </a:lnTo>
                    <a:lnTo>
                      <a:pt x="310" y="837"/>
                    </a:lnTo>
                    <a:lnTo>
                      <a:pt x="314" y="828"/>
                    </a:lnTo>
                    <a:lnTo>
                      <a:pt x="317" y="819"/>
                    </a:lnTo>
                    <a:lnTo>
                      <a:pt x="322" y="811"/>
                    </a:lnTo>
                    <a:lnTo>
                      <a:pt x="326" y="800"/>
                    </a:lnTo>
                    <a:lnTo>
                      <a:pt x="331" y="792"/>
                    </a:lnTo>
                    <a:lnTo>
                      <a:pt x="334" y="783"/>
                    </a:lnTo>
                    <a:lnTo>
                      <a:pt x="339" y="774"/>
                    </a:lnTo>
                    <a:lnTo>
                      <a:pt x="345" y="764"/>
                    </a:lnTo>
                    <a:lnTo>
                      <a:pt x="348" y="755"/>
                    </a:lnTo>
                    <a:lnTo>
                      <a:pt x="353" y="745"/>
                    </a:lnTo>
                    <a:lnTo>
                      <a:pt x="358" y="734"/>
                    </a:lnTo>
                    <a:lnTo>
                      <a:pt x="362" y="724"/>
                    </a:lnTo>
                    <a:lnTo>
                      <a:pt x="367" y="715"/>
                    </a:lnTo>
                    <a:lnTo>
                      <a:pt x="372" y="704"/>
                    </a:lnTo>
                    <a:lnTo>
                      <a:pt x="379" y="696"/>
                    </a:lnTo>
                    <a:lnTo>
                      <a:pt x="382" y="685"/>
                    </a:lnTo>
                    <a:lnTo>
                      <a:pt x="387" y="674"/>
                    </a:lnTo>
                    <a:lnTo>
                      <a:pt x="393" y="666"/>
                    </a:lnTo>
                    <a:lnTo>
                      <a:pt x="398" y="655"/>
                    </a:lnTo>
                    <a:lnTo>
                      <a:pt x="403" y="645"/>
                    </a:lnTo>
                    <a:lnTo>
                      <a:pt x="408" y="635"/>
                    </a:lnTo>
                    <a:lnTo>
                      <a:pt x="413" y="626"/>
                    </a:lnTo>
                    <a:lnTo>
                      <a:pt x="418" y="616"/>
                    </a:lnTo>
                    <a:lnTo>
                      <a:pt x="423" y="606"/>
                    </a:lnTo>
                    <a:lnTo>
                      <a:pt x="429" y="597"/>
                    </a:lnTo>
                    <a:lnTo>
                      <a:pt x="434" y="586"/>
                    </a:lnTo>
                    <a:lnTo>
                      <a:pt x="439" y="576"/>
                    </a:lnTo>
                    <a:lnTo>
                      <a:pt x="444" y="567"/>
                    </a:lnTo>
                    <a:lnTo>
                      <a:pt x="447" y="557"/>
                    </a:lnTo>
                    <a:lnTo>
                      <a:pt x="453" y="548"/>
                    </a:lnTo>
                    <a:lnTo>
                      <a:pt x="459" y="538"/>
                    </a:lnTo>
                    <a:lnTo>
                      <a:pt x="463" y="531"/>
                    </a:lnTo>
                    <a:lnTo>
                      <a:pt x="468" y="521"/>
                    </a:lnTo>
                    <a:lnTo>
                      <a:pt x="473" y="512"/>
                    </a:lnTo>
                    <a:lnTo>
                      <a:pt x="478" y="504"/>
                    </a:lnTo>
                    <a:lnTo>
                      <a:pt x="482" y="496"/>
                    </a:lnTo>
                    <a:lnTo>
                      <a:pt x="487" y="487"/>
                    </a:lnTo>
                    <a:lnTo>
                      <a:pt x="490" y="480"/>
                    </a:lnTo>
                    <a:lnTo>
                      <a:pt x="495" y="472"/>
                    </a:lnTo>
                    <a:lnTo>
                      <a:pt x="499" y="465"/>
                    </a:lnTo>
                    <a:lnTo>
                      <a:pt x="502" y="456"/>
                    </a:lnTo>
                    <a:lnTo>
                      <a:pt x="507" y="449"/>
                    </a:lnTo>
                    <a:lnTo>
                      <a:pt x="513" y="443"/>
                    </a:lnTo>
                    <a:lnTo>
                      <a:pt x="516" y="436"/>
                    </a:lnTo>
                    <a:lnTo>
                      <a:pt x="519" y="430"/>
                    </a:lnTo>
                    <a:lnTo>
                      <a:pt x="521" y="422"/>
                    </a:lnTo>
                    <a:lnTo>
                      <a:pt x="526" y="418"/>
                    </a:lnTo>
                    <a:lnTo>
                      <a:pt x="528" y="411"/>
                    </a:lnTo>
                    <a:lnTo>
                      <a:pt x="531" y="406"/>
                    </a:lnTo>
                    <a:lnTo>
                      <a:pt x="535" y="402"/>
                    </a:lnTo>
                    <a:lnTo>
                      <a:pt x="537" y="397"/>
                    </a:lnTo>
                    <a:lnTo>
                      <a:pt x="540" y="393"/>
                    </a:lnTo>
                    <a:lnTo>
                      <a:pt x="542" y="389"/>
                    </a:lnTo>
                    <a:lnTo>
                      <a:pt x="545" y="384"/>
                    </a:lnTo>
                    <a:lnTo>
                      <a:pt x="547" y="383"/>
                    </a:lnTo>
                    <a:lnTo>
                      <a:pt x="550" y="378"/>
                    </a:lnTo>
                    <a:lnTo>
                      <a:pt x="550" y="375"/>
                    </a:lnTo>
                    <a:lnTo>
                      <a:pt x="554" y="371"/>
                    </a:lnTo>
                    <a:lnTo>
                      <a:pt x="555" y="368"/>
                    </a:lnTo>
                    <a:lnTo>
                      <a:pt x="559" y="362"/>
                    </a:lnTo>
                    <a:lnTo>
                      <a:pt x="562" y="358"/>
                    </a:lnTo>
                    <a:lnTo>
                      <a:pt x="564" y="352"/>
                    </a:lnTo>
                    <a:lnTo>
                      <a:pt x="567" y="348"/>
                    </a:lnTo>
                    <a:lnTo>
                      <a:pt x="571" y="343"/>
                    </a:lnTo>
                    <a:lnTo>
                      <a:pt x="574" y="336"/>
                    </a:lnTo>
                    <a:lnTo>
                      <a:pt x="576" y="330"/>
                    </a:lnTo>
                    <a:lnTo>
                      <a:pt x="579" y="326"/>
                    </a:lnTo>
                    <a:lnTo>
                      <a:pt x="585" y="318"/>
                    </a:lnTo>
                    <a:lnTo>
                      <a:pt x="588" y="312"/>
                    </a:lnTo>
                    <a:lnTo>
                      <a:pt x="591" y="307"/>
                    </a:lnTo>
                    <a:lnTo>
                      <a:pt x="595" y="299"/>
                    </a:lnTo>
                    <a:lnTo>
                      <a:pt x="600" y="293"/>
                    </a:lnTo>
                    <a:lnTo>
                      <a:pt x="603" y="286"/>
                    </a:lnTo>
                    <a:lnTo>
                      <a:pt x="607" y="279"/>
                    </a:lnTo>
                    <a:lnTo>
                      <a:pt x="610" y="271"/>
                    </a:lnTo>
                    <a:lnTo>
                      <a:pt x="614" y="264"/>
                    </a:lnTo>
                    <a:lnTo>
                      <a:pt x="619" y="257"/>
                    </a:lnTo>
                    <a:lnTo>
                      <a:pt x="622" y="249"/>
                    </a:lnTo>
                    <a:lnTo>
                      <a:pt x="626" y="242"/>
                    </a:lnTo>
                    <a:lnTo>
                      <a:pt x="629" y="235"/>
                    </a:lnTo>
                    <a:lnTo>
                      <a:pt x="634" y="227"/>
                    </a:lnTo>
                    <a:lnTo>
                      <a:pt x="639" y="220"/>
                    </a:lnTo>
                    <a:lnTo>
                      <a:pt x="643" y="211"/>
                    </a:lnTo>
                    <a:lnTo>
                      <a:pt x="646" y="204"/>
                    </a:lnTo>
                    <a:lnTo>
                      <a:pt x="650" y="197"/>
                    </a:lnTo>
                    <a:lnTo>
                      <a:pt x="653" y="189"/>
                    </a:lnTo>
                    <a:lnTo>
                      <a:pt x="658" y="182"/>
                    </a:lnTo>
                    <a:lnTo>
                      <a:pt x="662" y="173"/>
                    </a:lnTo>
                    <a:lnTo>
                      <a:pt x="665" y="166"/>
                    </a:lnTo>
                    <a:lnTo>
                      <a:pt x="669" y="159"/>
                    </a:lnTo>
                    <a:lnTo>
                      <a:pt x="674" y="153"/>
                    </a:lnTo>
                    <a:lnTo>
                      <a:pt x="679" y="144"/>
                    </a:lnTo>
                    <a:lnTo>
                      <a:pt x="681" y="137"/>
                    </a:lnTo>
                    <a:lnTo>
                      <a:pt x="684" y="129"/>
                    </a:lnTo>
                    <a:lnTo>
                      <a:pt x="687" y="125"/>
                    </a:lnTo>
                    <a:lnTo>
                      <a:pt x="691" y="116"/>
                    </a:lnTo>
                    <a:lnTo>
                      <a:pt x="694" y="110"/>
                    </a:lnTo>
                    <a:lnTo>
                      <a:pt x="696" y="103"/>
                    </a:lnTo>
                    <a:lnTo>
                      <a:pt x="701" y="97"/>
                    </a:lnTo>
                    <a:lnTo>
                      <a:pt x="703" y="91"/>
                    </a:lnTo>
                    <a:lnTo>
                      <a:pt x="705" y="85"/>
                    </a:lnTo>
                    <a:lnTo>
                      <a:pt x="710" y="78"/>
                    </a:lnTo>
                    <a:lnTo>
                      <a:pt x="713" y="74"/>
                    </a:lnTo>
                    <a:lnTo>
                      <a:pt x="713" y="68"/>
                    </a:lnTo>
                    <a:lnTo>
                      <a:pt x="717" y="62"/>
                    </a:lnTo>
                    <a:lnTo>
                      <a:pt x="718" y="58"/>
                    </a:lnTo>
                    <a:lnTo>
                      <a:pt x="722" y="55"/>
                    </a:lnTo>
                    <a:lnTo>
                      <a:pt x="722" y="47"/>
                    </a:lnTo>
                    <a:lnTo>
                      <a:pt x="723" y="44"/>
                    </a:lnTo>
                    <a:lnTo>
                      <a:pt x="725" y="40"/>
                    </a:lnTo>
                    <a:lnTo>
                      <a:pt x="727" y="37"/>
                    </a:lnTo>
                    <a:lnTo>
                      <a:pt x="727" y="34"/>
                    </a:lnTo>
                    <a:lnTo>
                      <a:pt x="729" y="31"/>
                    </a:lnTo>
                    <a:lnTo>
                      <a:pt x="730" y="28"/>
                    </a:lnTo>
                    <a:lnTo>
                      <a:pt x="730" y="27"/>
                    </a:lnTo>
                    <a:lnTo>
                      <a:pt x="730" y="24"/>
                    </a:lnTo>
                    <a:lnTo>
                      <a:pt x="730" y="21"/>
                    </a:lnTo>
                    <a:lnTo>
                      <a:pt x="729" y="18"/>
                    </a:lnTo>
                    <a:lnTo>
                      <a:pt x="725" y="16"/>
                    </a:lnTo>
                    <a:lnTo>
                      <a:pt x="720" y="14"/>
                    </a:lnTo>
                    <a:lnTo>
                      <a:pt x="715" y="11"/>
                    </a:lnTo>
                    <a:lnTo>
                      <a:pt x="708" y="9"/>
                    </a:lnTo>
                    <a:lnTo>
                      <a:pt x="701" y="8"/>
                    </a:lnTo>
                    <a:lnTo>
                      <a:pt x="699" y="8"/>
                    </a:lnTo>
                    <a:lnTo>
                      <a:pt x="696" y="8"/>
                    </a:lnTo>
                    <a:lnTo>
                      <a:pt x="693" y="6"/>
                    </a:lnTo>
                    <a:lnTo>
                      <a:pt x="689" y="6"/>
                    </a:lnTo>
                    <a:lnTo>
                      <a:pt x="686" y="5"/>
                    </a:lnTo>
                    <a:lnTo>
                      <a:pt x="682" y="3"/>
                    </a:lnTo>
                    <a:lnTo>
                      <a:pt x="679" y="3"/>
                    </a:lnTo>
                    <a:lnTo>
                      <a:pt x="677" y="3"/>
                    </a:lnTo>
                    <a:lnTo>
                      <a:pt x="670" y="2"/>
                    </a:lnTo>
                    <a:lnTo>
                      <a:pt x="665" y="2"/>
                    </a:lnTo>
                    <a:lnTo>
                      <a:pt x="660" y="0"/>
                    </a:lnTo>
                    <a:lnTo>
                      <a:pt x="658" y="0"/>
                    </a:lnTo>
                    <a:lnTo>
                      <a:pt x="655" y="0"/>
                    </a:lnTo>
                    <a:lnTo>
                      <a:pt x="624" y="0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auto">
              <a:xfrm>
                <a:off x="3502" y="3497"/>
                <a:ext cx="1052" cy="430"/>
              </a:xfrm>
              <a:custGeom>
                <a:avLst/>
                <a:gdLst/>
                <a:ahLst/>
                <a:cxnLst>
                  <a:cxn ang="0">
                    <a:pos x="1023" y="203"/>
                  </a:cxn>
                  <a:cxn ang="0">
                    <a:pos x="958" y="187"/>
                  </a:cxn>
                  <a:cxn ang="0">
                    <a:pos x="868" y="164"/>
                  </a:cxn>
                  <a:cxn ang="0">
                    <a:pos x="760" y="139"/>
                  </a:cxn>
                  <a:cxn ang="0">
                    <a:pos x="646" y="111"/>
                  </a:cxn>
                  <a:cxn ang="0">
                    <a:pos x="536" y="85"/>
                  </a:cxn>
                  <a:cxn ang="0">
                    <a:pos x="442" y="64"/>
                  </a:cxn>
                  <a:cxn ang="0">
                    <a:pos x="363" y="47"/>
                  </a:cxn>
                  <a:cxn ang="0">
                    <a:pos x="296" y="30"/>
                  </a:cxn>
                  <a:cxn ang="0">
                    <a:pos x="239" y="16"/>
                  </a:cxn>
                  <a:cxn ang="0">
                    <a:pos x="190" y="6"/>
                  </a:cxn>
                  <a:cxn ang="0">
                    <a:pos x="145" y="0"/>
                  </a:cxn>
                  <a:cxn ang="0">
                    <a:pos x="104" y="0"/>
                  </a:cxn>
                  <a:cxn ang="0">
                    <a:pos x="61" y="8"/>
                  </a:cxn>
                  <a:cxn ang="0">
                    <a:pos x="25" y="23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58" y="137"/>
                  </a:cxn>
                  <a:cxn ang="0">
                    <a:pos x="96" y="154"/>
                  </a:cxn>
                  <a:cxn ang="0">
                    <a:pos x="159" y="180"/>
                  </a:cxn>
                  <a:cxn ang="0">
                    <a:pos x="243" y="211"/>
                  </a:cxn>
                  <a:cxn ang="0">
                    <a:pos x="339" y="247"/>
                  </a:cxn>
                  <a:cxn ang="0">
                    <a:pos x="435" y="284"/>
                  </a:cxn>
                  <a:cxn ang="0">
                    <a:pos x="521" y="318"/>
                  </a:cxn>
                  <a:cxn ang="0">
                    <a:pos x="587" y="344"/>
                  </a:cxn>
                  <a:cxn ang="0">
                    <a:pos x="637" y="365"/>
                  </a:cxn>
                  <a:cxn ang="0">
                    <a:pos x="697" y="382"/>
                  </a:cxn>
                  <a:cxn ang="0">
                    <a:pos x="759" y="397"/>
                  </a:cxn>
                  <a:cxn ang="0">
                    <a:pos x="819" y="409"/>
                  </a:cxn>
                  <a:cxn ang="0">
                    <a:pos x="872" y="419"/>
                  </a:cxn>
                  <a:cxn ang="0">
                    <a:pos x="913" y="426"/>
                  </a:cxn>
                  <a:cxn ang="0">
                    <a:pos x="942" y="365"/>
                  </a:cxn>
                  <a:cxn ang="0">
                    <a:pos x="903" y="354"/>
                  </a:cxn>
                  <a:cxn ang="0">
                    <a:pos x="844" y="340"/>
                  </a:cxn>
                  <a:cxn ang="0">
                    <a:pos x="772" y="321"/>
                  </a:cxn>
                  <a:cxn ang="0">
                    <a:pos x="695" y="302"/>
                  </a:cxn>
                  <a:cxn ang="0">
                    <a:pos x="617" y="281"/>
                  </a:cxn>
                  <a:cxn ang="0">
                    <a:pos x="550" y="263"/>
                  </a:cxn>
                  <a:cxn ang="0">
                    <a:pos x="491" y="246"/>
                  </a:cxn>
                  <a:cxn ang="0">
                    <a:pos x="419" y="227"/>
                  </a:cxn>
                  <a:cxn ang="0">
                    <a:pos x="339" y="206"/>
                  </a:cxn>
                  <a:cxn ang="0">
                    <a:pos x="257" y="184"/>
                  </a:cxn>
                  <a:cxn ang="0">
                    <a:pos x="179" y="162"/>
                  </a:cxn>
                  <a:cxn ang="0">
                    <a:pos x="114" y="143"/>
                  </a:cxn>
                  <a:cxn ang="0">
                    <a:pos x="72" y="124"/>
                  </a:cxn>
                  <a:cxn ang="0">
                    <a:pos x="42" y="95"/>
                  </a:cxn>
                  <a:cxn ang="0">
                    <a:pos x="30" y="60"/>
                  </a:cxn>
                  <a:cxn ang="0">
                    <a:pos x="54" y="33"/>
                  </a:cxn>
                  <a:cxn ang="0">
                    <a:pos x="96" y="23"/>
                  </a:cxn>
                  <a:cxn ang="0">
                    <a:pos x="149" y="23"/>
                  </a:cxn>
                  <a:cxn ang="0">
                    <a:pos x="210" y="29"/>
                  </a:cxn>
                  <a:cxn ang="0">
                    <a:pos x="272" y="42"/>
                  </a:cxn>
                  <a:cxn ang="0">
                    <a:pos x="337" y="61"/>
                  </a:cxn>
                  <a:cxn ang="0">
                    <a:pos x="399" y="82"/>
                  </a:cxn>
                  <a:cxn ang="0">
                    <a:pos x="455" y="104"/>
                  </a:cxn>
                  <a:cxn ang="0">
                    <a:pos x="505" y="126"/>
                  </a:cxn>
                  <a:cxn ang="0">
                    <a:pos x="548" y="143"/>
                  </a:cxn>
                  <a:cxn ang="0">
                    <a:pos x="610" y="164"/>
                  </a:cxn>
                  <a:cxn ang="0">
                    <a:pos x="695" y="190"/>
                  </a:cxn>
                  <a:cxn ang="0">
                    <a:pos x="784" y="218"/>
                  </a:cxn>
                  <a:cxn ang="0">
                    <a:pos x="875" y="243"/>
                  </a:cxn>
                  <a:cxn ang="0">
                    <a:pos x="949" y="265"/>
                  </a:cxn>
                  <a:cxn ang="0">
                    <a:pos x="997" y="277"/>
                  </a:cxn>
                </a:cxnLst>
                <a:rect l="0" t="0" r="r" b="b"/>
                <a:pathLst>
                  <a:path w="1052" h="430">
                    <a:moveTo>
                      <a:pt x="1052" y="211"/>
                    </a:moveTo>
                    <a:lnTo>
                      <a:pt x="1048" y="211"/>
                    </a:lnTo>
                    <a:lnTo>
                      <a:pt x="1047" y="211"/>
                    </a:lnTo>
                    <a:lnTo>
                      <a:pt x="1043" y="209"/>
                    </a:lnTo>
                    <a:lnTo>
                      <a:pt x="1040" y="208"/>
                    </a:lnTo>
                    <a:lnTo>
                      <a:pt x="1036" y="206"/>
                    </a:lnTo>
                    <a:lnTo>
                      <a:pt x="1033" y="206"/>
                    </a:lnTo>
                    <a:lnTo>
                      <a:pt x="1028" y="205"/>
                    </a:lnTo>
                    <a:lnTo>
                      <a:pt x="1023" y="203"/>
                    </a:lnTo>
                    <a:lnTo>
                      <a:pt x="1018" y="202"/>
                    </a:lnTo>
                    <a:lnTo>
                      <a:pt x="1011" y="200"/>
                    </a:lnTo>
                    <a:lnTo>
                      <a:pt x="1004" y="198"/>
                    </a:lnTo>
                    <a:lnTo>
                      <a:pt x="999" y="196"/>
                    </a:lnTo>
                    <a:lnTo>
                      <a:pt x="990" y="195"/>
                    </a:lnTo>
                    <a:lnTo>
                      <a:pt x="985" y="193"/>
                    </a:lnTo>
                    <a:lnTo>
                      <a:pt x="975" y="190"/>
                    </a:lnTo>
                    <a:lnTo>
                      <a:pt x="966" y="189"/>
                    </a:lnTo>
                    <a:lnTo>
                      <a:pt x="958" y="187"/>
                    </a:lnTo>
                    <a:lnTo>
                      <a:pt x="951" y="184"/>
                    </a:lnTo>
                    <a:lnTo>
                      <a:pt x="940" y="181"/>
                    </a:lnTo>
                    <a:lnTo>
                      <a:pt x="930" y="180"/>
                    </a:lnTo>
                    <a:lnTo>
                      <a:pt x="920" y="177"/>
                    </a:lnTo>
                    <a:lnTo>
                      <a:pt x="911" y="176"/>
                    </a:lnTo>
                    <a:lnTo>
                      <a:pt x="899" y="173"/>
                    </a:lnTo>
                    <a:lnTo>
                      <a:pt x="889" y="170"/>
                    </a:lnTo>
                    <a:lnTo>
                      <a:pt x="879" y="167"/>
                    </a:lnTo>
                    <a:lnTo>
                      <a:pt x="868" y="164"/>
                    </a:lnTo>
                    <a:lnTo>
                      <a:pt x="856" y="161"/>
                    </a:lnTo>
                    <a:lnTo>
                      <a:pt x="844" y="159"/>
                    </a:lnTo>
                    <a:lnTo>
                      <a:pt x="834" y="156"/>
                    </a:lnTo>
                    <a:lnTo>
                      <a:pt x="822" y="154"/>
                    </a:lnTo>
                    <a:lnTo>
                      <a:pt x="810" y="151"/>
                    </a:lnTo>
                    <a:lnTo>
                      <a:pt x="796" y="148"/>
                    </a:lnTo>
                    <a:lnTo>
                      <a:pt x="784" y="145"/>
                    </a:lnTo>
                    <a:lnTo>
                      <a:pt x="772" y="142"/>
                    </a:lnTo>
                    <a:lnTo>
                      <a:pt x="760" y="139"/>
                    </a:lnTo>
                    <a:lnTo>
                      <a:pt x="747" y="135"/>
                    </a:lnTo>
                    <a:lnTo>
                      <a:pt x="735" y="132"/>
                    </a:lnTo>
                    <a:lnTo>
                      <a:pt x="724" y="129"/>
                    </a:lnTo>
                    <a:lnTo>
                      <a:pt x="709" y="126"/>
                    </a:lnTo>
                    <a:lnTo>
                      <a:pt x="697" y="123"/>
                    </a:lnTo>
                    <a:lnTo>
                      <a:pt x="683" y="120"/>
                    </a:lnTo>
                    <a:lnTo>
                      <a:pt x="671" y="117"/>
                    </a:lnTo>
                    <a:lnTo>
                      <a:pt x="659" y="114"/>
                    </a:lnTo>
                    <a:lnTo>
                      <a:pt x="646" y="111"/>
                    </a:lnTo>
                    <a:lnTo>
                      <a:pt x="634" y="108"/>
                    </a:lnTo>
                    <a:lnTo>
                      <a:pt x="622" y="105"/>
                    </a:lnTo>
                    <a:lnTo>
                      <a:pt x="610" y="101"/>
                    </a:lnTo>
                    <a:lnTo>
                      <a:pt x="596" y="99"/>
                    </a:lnTo>
                    <a:lnTo>
                      <a:pt x="584" y="96"/>
                    </a:lnTo>
                    <a:lnTo>
                      <a:pt x="572" y="93"/>
                    </a:lnTo>
                    <a:lnTo>
                      <a:pt x="560" y="89"/>
                    </a:lnTo>
                    <a:lnTo>
                      <a:pt x="548" y="88"/>
                    </a:lnTo>
                    <a:lnTo>
                      <a:pt x="536" y="85"/>
                    </a:lnTo>
                    <a:lnTo>
                      <a:pt x="526" y="82"/>
                    </a:lnTo>
                    <a:lnTo>
                      <a:pt x="515" y="80"/>
                    </a:lnTo>
                    <a:lnTo>
                      <a:pt x="503" y="79"/>
                    </a:lnTo>
                    <a:lnTo>
                      <a:pt x="491" y="74"/>
                    </a:lnTo>
                    <a:lnTo>
                      <a:pt x="481" y="72"/>
                    </a:lnTo>
                    <a:lnTo>
                      <a:pt x="471" y="70"/>
                    </a:lnTo>
                    <a:lnTo>
                      <a:pt x="461" y="69"/>
                    </a:lnTo>
                    <a:lnTo>
                      <a:pt x="450" y="66"/>
                    </a:lnTo>
                    <a:lnTo>
                      <a:pt x="442" y="64"/>
                    </a:lnTo>
                    <a:lnTo>
                      <a:pt x="433" y="61"/>
                    </a:lnTo>
                    <a:lnTo>
                      <a:pt x="423" y="60"/>
                    </a:lnTo>
                    <a:lnTo>
                      <a:pt x="414" y="58"/>
                    </a:lnTo>
                    <a:lnTo>
                      <a:pt x="406" y="57"/>
                    </a:lnTo>
                    <a:lnTo>
                      <a:pt x="395" y="54"/>
                    </a:lnTo>
                    <a:lnTo>
                      <a:pt x="387" y="52"/>
                    </a:lnTo>
                    <a:lnTo>
                      <a:pt x="378" y="51"/>
                    </a:lnTo>
                    <a:lnTo>
                      <a:pt x="371" y="50"/>
                    </a:lnTo>
                    <a:lnTo>
                      <a:pt x="363" y="47"/>
                    </a:lnTo>
                    <a:lnTo>
                      <a:pt x="354" y="45"/>
                    </a:lnTo>
                    <a:lnTo>
                      <a:pt x="347" y="42"/>
                    </a:lnTo>
                    <a:lnTo>
                      <a:pt x="339" y="41"/>
                    </a:lnTo>
                    <a:lnTo>
                      <a:pt x="332" y="39"/>
                    </a:lnTo>
                    <a:lnTo>
                      <a:pt x="325" y="36"/>
                    </a:lnTo>
                    <a:lnTo>
                      <a:pt x="317" y="35"/>
                    </a:lnTo>
                    <a:lnTo>
                      <a:pt x="310" y="33"/>
                    </a:lnTo>
                    <a:lnTo>
                      <a:pt x="305" y="32"/>
                    </a:lnTo>
                    <a:lnTo>
                      <a:pt x="296" y="30"/>
                    </a:lnTo>
                    <a:lnTo>
                      <a:pt x="291" y="28"/>
                    </a:lnTo>
                    <a:lnTo>
                      <a:pt x="282" y="28"/>
                    </a:lnTo>
                    <a:lnTo>
                      <a:pt x="275" y="25"/>
                    </a:lnTo>
                    <a:lnTo>
                      <a:pt x="270" y="23"/>
                    </a:lnTo>
                    <a:lnTo>
                      <a:pt x="263" y="22"/>
                    </a:lnTo>
                    <a:lnTo>
                      <a:pt x="258" y="20"/>
                    </a:lnTo>
                    <a:lnTo>
                      <a:pt x="251" y="20"/>
                    </a:lnTo>
                    <a:lnTo>
                      <a:pt x="245" y="17"/>
                    </a:lnTo>
                    <a:lnTo>
                      <a:pt x="239" y="16"/>
                    </a:lnTo>
                    <a:lnTo>
                      <a:pt x="234" y="16"/>
                    </a:lnTo>
                    <a:lnTo>
                      <a:pt x="227" y="13"/>
                    </a:lnTo>
                    <a:lnTo>
                      <a:pt x="222" y="13"/>
                    </a:lnTo>
                    <a:lnTo>
                      <a:pt x="219" y="13"/>
                    </a:lnTo>
                    <a:lnTo>
                      <a:pt x="214" y="10"/>
                    </a:lnTo>
                    <a:lnTo>
                      <a:pt x="207" y="8"/>
                    </a:lnTo>
                    <a:lnTo>
                      <a:pt x="202" y="7"/>
                    </a:lnTo>
                    <a:lnTo>
                      <a:pt x="197" y="6"/>
                    </a:lnTo>
                    <a:lnTo>
                      <a:pt x="190" y="6"/>
                    </a:lnTo>
                    <a:lnTo>
                      <a:pt x="185" y="4"/>
                    </a:lnTo>
                    <a:lnTo>
                      <a:pt x="179" y="4"/>
                    </a:lnTo>
                    <a:lnTo>
                      <a:pt x="176" y="3"/>
                    </a:lnTo>
                    <a:lnTo>
                      <a:pt x="171" y="3"/>
                    </a:lnTo>
                    <a:lnTo>
                      <a:pt x="166" y="3"/>
                    </a:lnTo>
                    <a:lnTo>
                      <a:pt x="161" y="1"/>
                    </a:lnTo>
                    <a:lnTo>
                      <a:pt x="155" y="1"/>
                    </a:lnTo>
                    <a:lnTo>
                      <a:pt x="150" y="1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1"/>
                    </a:lnTo>
                    <a:lnTo>
                      <a:pt x="96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0" y="3"/>
                    </a:lnTo>
                    <a:lnTo>
                      <a:pt x="77" y="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1" y="8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8" y="13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18" y="26"/>
                    </a:lnTo>
                    <a:lnTo>
                      <a:pt x="13" y="30"/>
                    </a:lnTo>
                    <a:lnTo>
                      <a:pt x="10" y="33"/>
                    </a:lnTo>
                    <a:lnTo>
                      <a:pt x="6" y="39"/>
                    </a:lnTo>
                    <a:lnTo>
                      <a:pt x="5" y="42"/>
                    </a:lnTo>
                    <a:lnTo>
                      <a:pt x="1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91"/>
                    </a:lnTo>
                    <a:lnTo>
                      <a:pt x="12" y="96"/>
                    </a:lnTo>
                    <a:lnTo>
                      <a:pt x="13" y="101"/>
                    </a:lnTo>
                    <a:lnTo>
                      <a:pt x="18" y="105"/>
                    </a:lnTo>
                    <a:lnTo>
                      <a:pt x="22" y="110"/>
                    </a:lnTo>
                    <a:lnTo>
                      <a:pt x="27" y="114"/>
                    </a:lnTo>
                    <a:lnTo>
                      <a:pt x="30" y="118"/>
                    </a:lnTo>
                    <a:lnTo>
                      <a:pt x="34" y="121"/>
                    </a:lnTo>
                    <a:lnTo>
                      <a:pt x="39" y="126"/>
                    </a:lnTo>
                    <a:lnTo>
                      <a:pt x="44" y="129"/>
                    </a:lnTo>
                    <a:lnTo>
                      <a:pt x="48" y="132"/>
                    </a:lnTo>
                    <a:lnTo>
                      <a:pt x="53" y="135"/>
                    </a:lnTo>
                    <a:lnTo>
                      <a:pt x="58" y="137"/>
                    </a:lnTo>
                    <a:lnTo>
                      <a:pt x="65" y="140"/>
                    </a:lnTo>
                    <a:lnTo>
                      <a:pt x="66" y="142"/>
                    </a:lnTo>
                    <a:lnTo>
                      <a:pt x="68" y="143"/>
                    </a:lnTo>
                    <a:lnTo>
                      <a:pt x="73" y="145"/>
                    </a:lnTo>
                    <a:lnTo>
                      <a:pt x="77" y="146"/>
                    </a:lnTo>
                    <a:lnTo>
                      <a:pt x="78" y="148"/>
                    </a:lnTo>
                    <a:lnTo>
                      <a:pt x="85" y="149"/>
                    </a:lnTo>
                    <a:lnTo>
                      <a:pt x="89" y="152"/>
                    </a:lnTo>
                    <a:lnTo>
                      <a:pt x="96" y="154"/>
                    </a:lnTo>
                    <a:lnTo>
                      <a:pt x="101" y="156"/>
                    </a:lnTo>
                    <a:lnTo>
                      <a:pt x="107" y="159"/>
                    </a:lnTo>
                    <a:lnTo>
                      <a:pt x="113" y="159"/>
                    </a:lnTo>
                    <a:lnTo>
                      <a:pt x="121" y="164"/>
                    </a:lnTo>
                    <a:lnTo>
                      <a:pt x="128" y="167"/>
                    </a:lnTo>
                    <a:lnTo>
                      <a:pt x="133" y="170"/>
                    </a:lnTo>
                    <a:lnTo>
                      <a:pt x="143" y="173"/>
                    </a:lnTo>
                    <a:lnTo>
                      <a:pt x="150" y="177"/>
                    </a:lnTo>
                    <a:lnTo>
                      <a:pt x="159" y="180"/>
                    </a:lnTo>
                    <a:lnTo>
                      <a:pt x="167" y="181"/>
                    </a:lnTo>
                    <a:lnTo>
                      <a:pt x="176" y="184"/>
                    </a:lnTo>
                    <a:lnTo>
                      <a:pt x="185" y="189"/>
                    </a:lnTo>
                    <a:lnTo>
                      <a:pt x="193" y="193"/>
                    </a:lnTo>
                    <a:lnTo>
                      <a:pt x="203" y="196"/>
                    </a:lnTo>
                    <a:lnTo>
                      <a:pt x="214" y="200"/>
                    </a:lnTo>
                    <a:lnTo>
                      <a:pt x="224" y="203"/>
                    </a:lnTo>
                    <a:lnTo>
                      <a:pt x="233" y="208"/>
                    </a:lnTo>
                    <a:lnTo>
                      <a:pt x="243" y="211"/>
                    </a:lnTo>
                    <a:lnTo>
                      <a:pt x="253" y="215"/>
                    </a:lnTo>
                    <a:lnTo>
                      <a:pt x="265" y="219"/>
                    </a:lnTo>
                    <a:lnTo>
                      <a:pt x="275" y="222"/>
                    </a:lnTo>
                    <a:lnTo>
                      <a:pt x="286" y="227"/>
                    </a:lnTo>
                    <a:lnTo>
                      <a:pt x="296" y="233"/>
                    </a:lnTo>
                    <a:lnTo>
                      <a:pt x="306" y="236"/>
                    </a:lnTo>
                    <a:lnTo>
                      <a:pt x="317" y="240"/>
                    </a:lnTo>
                    <a:lnTo>
                      <a:pt x="329" y="243"/>
                    </a:lnTo>
                    <a:lnTo>
                      <a:pt x="339" y="247"/>
                    </a:lnTo>
                    <a:lnTo>
                      <a:pt x="349" y="252"/>
                    </a:lnTo>
                    <a:lnTo>
                      <a:pt x="359" y="255"/>
                    </a:lnTo>
                    <a:lnTo>
                      <a:pt x="371" y="259"/>
                    </a:lnTo>
                    <a:lnTo>
                      <a:pt x="382" y="265"/>
                    </a:lnTo>
                    <a:lnTo>
                      <a:pt x="394" y="269"/>
                    </a:lnTo>
                    <a:lnTo>
                      <a:pt x="402" y="272"/>
                    </a:lnTo>
                    <a:lnTo>
                      <a:pt x="413" y="277"/>
                    </a:lnTo>
                    <a:lnTo>
                      <a:pt x="423" y="281"/>
                    </a:lnTo>
                    <a:lnTo>
                      <a:pt x="435" y="284"/>
                    </a:lnTo>
                    <a:lnTo>
                      <a:pt x="443" y="288"/>
                    </a:lnTo>
                    <a:lnTo>
                      <a:pt x="454" y="291"/>
                    </a:lnTo>
                    <a:lnTo>
                      <a:pt x="464" y="297"/>
                    </a:lnTo>
                    <a:lnTo>
                      <a:pt x="474" y="300"/>
                    </a:lnTo>
                    <a:lnTo>
                      <a:pt x="485" y="303"/>
                    </a:lnTo>
                    <a:lnTo>
                      <a:pt x="493" y="307"/>
                    </a:lnTo>
                    <a:lnTo>
                      <a:pt x="502" y="310"/>
                    </a:lnTo>
                    <a:lnTo>
                      <a:pt x="512" y="313"/>
                    </a:lnTo>
                    <a:lnTo>
                      <a:pt x="521" y="318"/>
                    </a:lnTo>
                    <a:lnTo>
                      <a:pt x="527" y="321"/>
                    </a:lnTo>
                    <a:lnTo>
                      <a:pt x="538" y="325"/>
                    </a:lnTo>
                    <a:lnTo>
                      <a:pt x="545" y="328"/>
                    </a:lnTo>
                    <a:lnTo>
                      <a:pt x="553" y="331"/>
                    </a:lnTo>
                    <a:lnTo>
                      <a:pt x="560" y="334"/>
                    </a:lnTo>
                    <a:lnTo>
                      <a:pt x="567" y="337"/>
                    </a:lnTo>
                    <a:lnTo>
                      <a:pt x="574" y="338"/>
                    </a:lnTo>
                    <a:lnTo>
                      <a:pt x="581" y="343"/>
                    </a:lnTo>
                    <a:lnTo>
                      <a:pt x="587" y="344"/>
                    </a:lnTo>
                    <a:lnTo>
                      <a:pt x="593" y="347"/>
                    </a:lnTo>
                    <a:lnTo>
                      <a:pt x="599" y="350"/>
                    </a:lnTo>
                    <a:lnTo>
                      <a:pt x="603" y="350"/>
                    </a:lnTo>
                    <a:lnTo>
                      <a:pt x="610" y="354"/>
                    </a:lnTo>
                    <a:lnTo>
                      <a:pt x="615" y="354"/>
                    </a:lnTo>
                    <a:lnTo>
                      <a:pt x="620" y="359"/>
                    </a:lnTo>
                    <a:lnTo>
                      <a:pt x="625" y="360"/>
                    </a:lnTo>
                    <a:lnTo>
                      <a:pt x="632" y="362"/>
                    </a:lnTo>
                    <a:lnTo>
                      <a:pt x="637" y="365"/>
                    </a:lnTo>
                    <a:lnTo>
                      <a:pt x="644" y="367"/>
                    </a:lnTo>
                    <a:lnTo>
                      <a:pt x="651" y="367"/>
                    </a:lnTo>
                    <a:lnTo>
                      <a:pt x="656" y="370"/>
                    </a:lnTo>
                    <a:lnTo>
                      <a:pt x="663" y="372"/>
                    </a:lnTo>
                    <a:lnTo>
                      <a:pt x="670" y="375"/>
                    </a:lnTo>
                    <a:lnTo>
                      <a:pt x="677" y="376"/>
                    </a:lnTo>
                    <a:lnTo>
                      <a:pt x="683" y="378"/>
                    </a:lnTo>
                    <a:lnTo>
                      <a:pt x="690" y="379"/>
                    </a:lnTo>
                    <a:lnTo>
                      <a:pt x="697" y="382"/>
                    </a:lnTo>
                    <a:lnTo>
                      <a:pt x="704" y="384"/>
                    </a:lnTo>
                    <a:lnTo>
                      <a:pt x="711" y="385"/>
                    </a:lnTo>
                    <a:lnTo>
                      <a:pt x="716" y="387"/>
                    </a:lnTo>
                    <a:lnTo>
                      <a:pt x="724" y="389"/>
                    </a:lnTo>
                    <a:lnTo>
                      <a:pt x="731" y="389"/>
                    </a:lnTo>
                    <a:lnTo>
                      <a:pt x="738" y="392"/>
                    </a:lnTo>
                    <a:lnTo>
                      <a:pt x="745" y="394"/>
                    </a:lnTo>
                    <a:lnTo>
                      <a:pt x="752" y="395"/>
                    </a:lnTo>
                    <a:lnTo>
                      <a:pt x="759" y="397"/>
                    </a:lnTo>
                    <a:lnTo>
                      <a:pt x="767" y="398"/>
                    </a:lnTo>
                    <a:lnTo>
                      <a:pt x="772" y="400"/>
                    </a:lnTo>
                    <a:lnTo>
                      <a:pt x="781" y="401"/>
                    </a:lnTo>
                    <a:lnTo>
                      <a:pt x="786" y="403"/>
                    </a:lnTo>
                    <a:lnTo>
                      <a:pt x="793" y="406"/>
                    </a:lnTo>
                    <a:lnTo>
                      <a:pt x="802" y="406"/>
                    </a:lnTo>
                    <a:lnTo>
                      <a:pt x="807" y="409"/>
                    </a:lnTo>
                    <a:lnTo>
                      <a:pt x="814" y="409"/>
                    </a:lnTo>
                    <a:lnTo>
                      <a:pt x="819" y="409"/>
                    </a:lnTo>
                    <a:lnTo>
                      <a:pt x="826" y="410"/>
                    </a:lnTo>
                    <a:lnTo>
                      <a:pt x="832" y="413"/>
                    </a:lnTo>
                    <a:lnTo>
                      <a:pt x="839" y="413"/>
                    </a:lnTo>
                    <a:lnTo>
                      <a:pt x="844" y="414"/>
                    </a:lnTo>
                    <a:lnTo>
                      <a:pt x="850" y="416"/>
                    </a:lnTo>
                    <a:lnTo>
                      <a:pt x="856" y="416"/>
                    </a:lnTo>
                    <a:lnTo>
                      <a:pt x="862" y="417"/>
                    </a:lnTo>
                    <a:lnTo>
                      <a:pt x="867" y="419"/>
                    </a:lnTo>
                    <a:lnTo>
                      <a:pt x="872" y="419"/>
                    </a:lnTo>
                    <a:lnTo>
                      <a:pt x="879" y="422"/>
                    </a:lnTo>
                    <a:lnTo>
                      <a:pt x="884" y="422"/>
                    </a:lnTo>
                    <a:lnTo>
                      <a:pt x="887" y="423"/>
                    </a:lnTo>
                    <a:lnTo>
                      <a:pt x="892" y="423"/>
                    </a:lnTo>
                    <a:lnTo>
                      <a:pt x="896" y="425"/>
                    </a:lnTo>
                    <a:lnTo>
                      <a:pt x="901" y="425"/>
                    </a:lnTo>
                    <a:lnTo>
                      <a:pt x="904" y="426"/>
                    </a:lnTo>
                    <a:lnTo>
                      <a:pt x="908" y="426"/>
                    </a:lnTo>
                    <a:lnTo>
                      <a:pt x="913" y="426"/>
                    </a:lnTo>
                    <a:lnTo>
                      <a:pt x="918" y="428"/>
                    </a:lnTo>
                    <a:lnTo>
                      <a:pt x="925" y="429"/>
                    </a:lnTo>
                    <a:lnTo>
                      <a:pt x="928" y="429"/>
                    </a:lnTo>
                    <a:lnTo>
                      <a:pt x="930" y="430"/>
                    </a:lnTo>
                    <a:lnTo>
                      <a:pt x="934" y="430"/>
                    </a:lnTo>
                    <a:lnTo>
                      <a:pt x="935" y="430"/>
                    </a:lnTo>
                    <a:lnTo>
                      <a:pt x="947" y="366"/>
                    </a:lnTo>
                    <a:lnTo>
                      <a:pt x="946" y="365"/>
                    </a:lnTo>
                    <a:lnTo>
                      <a:pt x="942" y="365"/>
                    </a:lnTo>
                    <a:lnTo>
                      <a:pt x="939" y="363"/>
                    </a:lnTo>
                    <a:lnTo>
                      <a:pt x="934" y="362"/>
                    </a:lnTo>
                    <a:lnTo>
                      <a:pt x="930" y="360"/>
                    </a:lnTo>
                    <a:lnTo>
                      <a:pt x="927" y="360"/>
                    </a:lnTo>
                    <a:lnTo>
                      <a:pt x="922" y="360"/>
                    </a:lnTo>
                    <a:lnTo>
                      <a:pt x="918" y="359"/>
                    </a:lnTo>
                    <a:lnTo>
                      <a:pt x="913" y="357"/>
                    </a:lnTo>
                    <a:lnTo>
                      <a:pt x="908" y="354"/>
                    </a:lnTo>
                    <a:lnTo>
                      <a:pt x="903" y="354"/>
                    </a:lnTo>
                    <a:lnTo>
                      <a:pt x="898" y="353"/>
                    </a:lnTo>
                    <a:lnTo>
                      <a:pt x="892" y="351"/>
                    </a:lnTo>
                    <a:lnTo>
                      <a:pt x="886" y="350"/>
                    </a:lnTo>
                    <a:lnTo>
                      <a:pt x="879" y="348"/>
                    </a:lnTo>
                    <a:lnTo>
                      <a:pt x="874" y="347"/>
                    </a:lnTo>
                    <a:lnTo>
                      <a:pt x="867" y="346"/>
                    </a:lnTo>
                    <a:lnTo>
                      <a:pt x="858" y="343"/>
                    </a:lnTo>
                    <a:lnTo>
                      <a:pt x="851" y="343"/>
                    </a:lnTo>
                    <a:lnTo>
                      <a:pt x="844" y="340"/>
                    </a:lnTo>
                    <a:lnTo>
                      <a:pt x="838" y="338"/>
                    </a:lnTo>
                    <a:lnTo>
                      <a:pt x="829" y="337"/>
                    </a:lnTo>
                    <a:lnTo>
                      <a:pt x="822" y="335"/>
                    </a:lnTo>
                    <a:lnTo>
                      <a:pt x="815" y="332"/>
                    </a:lnTo>
                    <a:lnTo>
                      <a:pt x="807" y="331"/>
                    </a:lnTo>
                    <a:lnTo>
                      <a:pt x="798" y="328"/>
                    </a:lnTo>
                    <a:lnTo>
                      <a:pt x="790" y="326"/>
                    </a:lnTo>
                    <a:lnTo>
                      <a:pt x="781" y="325"/>
                    </a:lnTo>
                    <a:lnTo>
                      <a:pt x="772" y="321"/>
                    </a:lnTo>
                    <a:lnTo>
                      <a:pt x="766" y="319"/>
                    </a:lnTo>
                    <a:lnTo>
                      <a:pt x="755" y="318"/>
                    </a:lnTo>
                    <a:lnTo>
                      <a:pt x="747" y="315"/>
                    </a:lnTo>
                    <a:lnTo>
                      <a:pt x="738" y="313"/>
                    </a:lnTo>
                    <a:lnTo>
                      <a:pt x="730" y="310"/>
                    </a:lnTo>
                    <a:lnTo>
                      <a:pt x="721" y="309"/>
                    </a:lnTo>
                    <a:lnTo>
                      <a:pt x="712" y="306"/>
                    </a:lnTo>
                    <a:lnTo>
                      <a:pt x="704" y="303"/>
                    </a:lnTo>
                    <a:lnTo>
                      <a:pt x="695" y="302"/>
                    </a:lnTo>
                    <a:lnTo>
                      <a:pt x="685" y="299"/>
                    </a:lnTo>
                    <a:lnTo>
                      <a:pt x="678" y="297"/>
                    </a:lnTo>
                    <a:lnTo>
                      <a:pt x="670" y="294"/>
                    </a:lnTo>
                    <a:lnTo>
                      <a:pt x="661" y="291"/>
                    </a:lnTo>
                    <a:lnTo>
                      <a:pt x="651" y="290"/>
                    </a:lnTo>
                    <a:lnTo>
                      <a:pt x="644" y="288"/>
                    </a:lnTo>
                    <a:lnTo>
                      <a:pt x="634" y="285"/>
                    </a:lnTo>
                    <a:lnTo>
                      <a:pt x="627" y="284"/>
                    </a:lnTo>
                    <a:lnTo>
                      <a:pt x="617" y="281"/>
                    </a:lnTo>
                    <a:lnTo>
                      <a:pt x="610" y="280"/>
                    </a:lnTo>
                    <a:lnTo>
                      <a:pt x="601" y="277"/>
                    </a:lnTo>
                    <a:lnTo>
                      <a:pt x="593" y="275"/>
                    </a:lnTo>
                    <a:lnTo>
                      <a:pt x="586" y="272"/>
                    </a:lnTo>
                    <a:lnTo>
                      <a:pt x="579" y="271"/>
                    </a:lnTo>
                    <a:lnTo>
                      <a:pt x="570" y="269"/>
                    </a:lnTo>
                    <a:lnTo>
                      <a:pt x="563" y="266"/>
                    </a:lnTo>
                    <a:lnTo>
                      <a:pt x="557" y="265"/>
                    </a:lnTo>
                    <a:lnTo>
                      <a:pt x="550" y="263"/>
                    </a:lnTo>
                    <a:lnTo>
                      <a:pt x="543" y="261"/>
                    </a:lnTo>
                    <a:lnTo>
                      <a:pt x="538" y="259"/>
                    </a:lnTo>
                    <a:lnTo>
                      <a:pt x="531" y="258"/>
                    </a:lnTo>
                    <a:lnTo>
                      <a:pt x="524" y="255"/>
                    </a:lnTo>
                    <a:lnTo>
                      <a:pt x="519" y="253"/>
                    </a:lnTo>
                    <a:lnTo>
                      <a:pt x="512" y="252"/>
                    </a:lnTo>
                    <a:lnTo>
                      <a:pt x="505" y="250"/>
                    </a:lnTo>
                    <a:lnTo>
                      <a:pt x="498" y="247"/>
                    </a:lnTo>
                    <a:lnTo>
                      <a:pt x="491" y="246"/>
                    </a:lnTo>
                    <a:lnTo>
                      <a:pt x="485" y="243"/>
                    </a:lnTo>
                    <a:lnTo>
                      <a:pt x="476" y="241"/>
                    </a:lnTo>
                    <a:lnTo>
                      <a:pt x="471" y="240"/>
                    </a:lnTo>
                    <a:lnTo>
                      <a:pt x="461" y="239"/>
                    </a:lnTo>
                    <a:lnTo>
                      <a:pt x="454" y="236"/>
                    </a:lnTo>
                    <a:lnTo>
                      <a:pt x="445" y="234"/>
                    </a:lnTo>
                    <a:lnTo>
                      <a:pt x="437" y="233"/>
                    </a:lnTo>
                    <a:lnTo>
                      <a:pt x="428" y="230"/>
                    </a:lnTo>
                    <a:lnTo>
                      <a:pt x="419" y="227"/>
                    </a:lnTo>
                    <a:lnTo>
                      <a:pt x="413" y="225"/>
                    </a:lnTo>
                    <a:lnTo>
                      <a:pt x="402" y="222"/>
                    </a:lnTo>
                    <a:lnTo>
                      <a:pt x="394" y="219"/>
                    </a:lnTo>
                    <a:lnTo>
                      <a:pt x="383" y="218"/>
                    </a:lnTo>
                    <a:lnTo>
                      <a:pt x="375" y="215"/>
                    </a:lnTo>
                    <a:lnTo>
                      <a:pt x="366" y="214"/>
                    </a:lnTo>
                    <a:lnTo>
                      <a:pt x="358" y="211"/>
                    </a:lnTo>
                    <a:lnTo>
                      <a:pt x="347" y="209"/>
                    </a:lnTo>
                    <a:lnTo>
                      <a:pt x="339" y="206"/>
                    </a:lnTo>
                    <a:lnTo>
                      <a:pt x="330" y="203"/>
                    </a:lnTo>
                    <a:lnTo>
                      <a:pt x="322" y="202"/>
                    </a:lnTo>
                    <a:lnTo>
                      <a:pt x="310" y="199"/>
                    </a:lnTo>
                    <a:lnTo>
                      <a:pt x="301" y="196"/>
                    </a:lnTo>
                    <a:lnTo>
                      <a:pt x="293" y="193"/>
                    </a:lnTo>
                    <a:lnTo>
                      <a:pt x="282" y="192"/>
                    </a:lnTo>
                    <a:lnTo>
                      <a:pt x="274" y="189"/>
                    </a:lnTo>
                    <a:lnTo>
                      <a:pt x="265" y="187"/>
                    </a:lnTo>
                    <a:lnTo>
                      <a:pt x="257" y="184"/>
                    </a:lnTo>
                    <a:lnTo>
                      <a:pt x="248" y="181"/>
                    </a:lnTo>
                    <a:lnTo>
                      <a:pt x="236" y="180"/>
                    </a:lnTo>
                    <a:lnTo>
                      <a:pt x="227" y="177"/>
                    </a:lnTo>
                    <a:lnTo>
                      <a:pt x="221" y="176"/>
                    </a:lnTo>
                    <a:lnTo>
                      <a:pt x="212" y="173"/>
                    </a:lnTo>
                    <a:lnTo>
                      <a:pt x="202" y="170"/>
                    </a:lnTo>
                    <a:lnTo>
                      <a:pt x="193" y="167"/>
                    </a:lnTo>
                    <a:lnTo>
                      <a:pt x="186" y="165"/>
                    </a:lnTo>
                    <a:lnTo>
                      <a:pt x="179" y="162"/>
                    </a:lnTo>
                    <a:lnTo>
                      <a:pt x="169" y="159"/>
                    </a:lnTo>
                    <a:lnTo>
                      <a:pt x="162" y="158"/>
                    </a:lnTo>
                    <a:lnTo>
                      <a:pt x="155" y="156"/>
                    </a:lnTo>
                    <a:lnTo>
                      <a:pt x="147" y="154"/>
                    </a:lnTo>
                    <a:lnTo>
                      <a:pt x="142" y="152"/>
                    </a:lnTo>
                    <a:lnTo>
                      <a:pt x="133" y="149"/>
                    </a:lnTo>
                    <a:lnTo>
                      <a:pt x="126" y="148"/>
                    </a:lnTo>
                    <a:lnTo>
                      <a:pt x="121" y="145"/>
                    </a:lnTo>
                    <a:lnTo>
                      <a:pt x="114" y="143"/>
                    </a:lnTo>
                    <a:lnTo>
                      <a:pt x="107" y="140"/>
                    </a:lnTo>
                    <a:lnTo>
                      <a:pt x="102" y="139"/>
                    </a:lnTo>
                    <a:lnTo>
                      <a:pt x="97" y="136"/>
                    </a:lnTo>
                    <a:lnTo>
                      <a:pt x="90" y="135"/>
                    </a:lnTo>
                    <a:lnTo>
                      <a:pt x="87" y="132"/>
                    </a:lnTo>
                    <a:lnTo>
                      <a:pt x="82" y="130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2" y="124"/>
                    </a:lnTo>
                    <a:lnTo>
                      <a:pt x="68" y="123"/>
                    </a:lnTo>
                    <a:lnTo>
                      <a:pt x="65" y="120"/>
                    </a:lnTo>
                    <a:lnTo>
                      <a:pt x="60" y="117"/>
                    </a:lnTo>
                    <a:lnTo>
                      <a:pt x="56" y="114"/>
                    </a:lnTo>
                    <a:lnTo>
                      <a:pt x="53" y="111"/>
                    </a:lnTo>
                    <a:lnTo>
                      <a:pt x="51" y="107"/>
                    </a:lnTo>
                    <a:lnTo>
                      <a:pt x="48" y="102"/>
                    </a:lnTo>
                    <a:lnTo>
                      <a:pt x="44" y="98"/>
                    </a:lnTo>
                    <a:lnTo>
                      <a:pt x="42" y="95"/>
                    </a:lnTo>
                    <a:lnTo>
                      <a:pt x="41" y="92"/>
                    </a:lnTo>
                    <a:lnTo>
                      <a:pt x="39" y="88"/>
                    </a:lnTo>
                    <a:lnTo>
                      <a:pt x="36" y="83"/>
                    </a:lnTo>
                    <a:lnTo>
                      <a:pt x="34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30" y="69"/>
                    </a:lnTo>
                    <a:lnTo>
                      <a:pt x="30" y="64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4" y="51"/>
                    </a:lnTo>
                    <a:lnTo>
                      <a:pt x="34" y="48"/>
                    </a:lnTo>
                    <a:lnTo>
                      <a:pt x="39" y="45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8" y="35"/>
                    </a:lnTo>
                    <a:lnTo>
                      <a:pt x="54" y="33"/>
                    </a:lnTo>
                    <a:lnTo>
                      <a:pt x="60" y="30"/>
                    </a:lnTo>
                    <a:lnTo>
                      <a:pt x="66" y="29"/>
                    </a:lnTo>
                    <a:lnTo>
                      <a:pt x="70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82" y="26"/>
                    </a:lnTo>
                    <a:lnTo>
                      <a:pt x="87" y="25"/>
                    </a:lnTo>
                    <a:lnTo>
                      <a:pt x="90" y="23"/>
                    </a:lnTo>
                    <a:lnTo>
                      <a:pt x="96" y="23"/>
                    </a:lnTo>
                    <a:lnTo>
                      <a:pt x="101" y="23"/>
                    </a:lnTo>
                    <a:lnTo>
                      <a:pt x="107" y="23"/>
                    </a:lnTo>
                    <a:lnTo>
                      <a:pt x="111" y="23"/>
                    </a:lnTo>
                    <a:lnTo>
                      <a:pt x="118" y="23"/>
                    </a:lnTo>
                    <a:lnTo>
                      <a:pt x="125" y="23"/>
                    </a:lnTo>
                    <a:lnTo>
                      <a:pt x="130" y="22"/>
                    </a:lnTo>
                    <a:lnTo>
                      <a:pt x="135" y="22"/>
                    </a:lnTo>
                    <a:lnTo>
                      <a:pt x="142" y="22"/>
                    </a:lnTo>
                    <a:lnTo>
                      <a:pt x="149" y="23"/>
                    </a:lnTo>
                    <a:lnTo>
                      <a:pt x="155" y="23"/>
                    </a:lnTo>
                    <a:lnTo>
                      <a:pt x="162" y="23"/>
                    </a:lnTo>
                    <a:lnTo>
                      <a:pt x="167" y="23"/>
                    </a:lnTo>
                    <a:lnTo>
                      <a:pt x="176" y="25"/>
                    </a:lnTo>
                    <a:lnTo>
                      <a:pt x="181" y="25"/>
                    </a:lnTo>
                    <a:lnTo>
                      <a:pt x="190" y="26"/>
                    </a:lnTo>
                    <a:lnTo>
                      <a:pt x="195" y="28"/>
                    </a:lnTo>
                    <a:lnTo>
                      <a:pt x="202" y="28"/>
                    </a:lnTo>
                    <a:lnTo>
                      <a:pt x="210" y="29"/>
                    </a:lnTo>
                    <a:lnTo>
                      <a:pt x="215" y="30"/>
                    </a:lnTo>
                    <a:lnTo>
                      <a:pt x="222" y="32"/>
                    </a:lnTo>
                    <a:lnTo>
                      <a:pt x="231" y="33"/>
                    </a:lnTo>
                    <a:lnTo>
                      <a:pt x="236" y="35"/>
                    </a:lnTo>
                    <a:lnTo>
                      <a:pt x="245" y="35"/>
                    </a:lnTo>
                    <a:lnTo>
                      <a:pt x="251" y="38"/>
                    </a:lnTo>
                    <a:lnTo>
                      <a:pt x="258" y="39"/>
                    </a:lnTo>
                    <a:lnTo>
                      <a:pt x="265" y="39"/>
                    </a:lnTo>
                    <a:lnTo>
                      <a:pt x="272" y="42"/>
                    </a:lnTo>
                    <a:lnTo>
                      <a:pt x="279" y="45"/>
                    </a:lnTo>
                    <a:lnTo>
                      <a:pt x="287" y="47"/>
                    </a:lnTo>
                    <a:lnTo>
                      <a:pt x="293" y="50"/>
                    </a:lnTo>
                    <a:lnTo>
                      <a:pt x="301" y="51"/>
                    </a:lnTo>
                    <a:lnTo>
                      <a:pt x="308" y="52"/>
                    </a:lnTo>
                    <a:lnTo>
                      <a:pt x="315" y="55"/>
                    </a:lnTo>
                    <a:lnTo>
                      <a:pt x="322" y="57"/>
                    </a:lnTo>
                    <a:lnTo>
                      <a:pt x="330" y="60"/>
                    </a:lnTo>
                    <a:lnTo>
                      <a:pt x="337" y="61"/>
                    </a:lnTo>
                    <a:lnTo>
                      <a:pt x="344" y="64"/>
                    </a:lnTo>
                    <a:lnTo>
                      <a:pt x="349" y="66"/>
                    </a:lnTo>
                    <a:lnTo>
                      <a:pt x="358" y="69"/>
                    </a:lnTo>
                    <a:lnTo>
                      <a:pt x="365" y="70"/>
                    </a:lnTo>
                    <a:lnTo>
                      <a:pt x="371" y="72"/>
                    </a:lnTo>
                    <a:lnTo>
                      <a:pt x="378" y="74"/>
                    </a:lnTo>
                    <a:lnTo>
                      <a:pt x="383" y="79"/>
                    </a:lnTo>
                    <a:lnTo>
                      <a:pt x="390" y="80"/>
                    </a:lnTo>
                    <a:lnTo>
                      <a:pt x="399" y="82"/>
                    </a:lnTo>
                    <a:lnTo>
                      <a:pt x="404" y="85"/>
                    </a:lnTo>
                    <a:lnTo>
                      <a:pt x="411" y="88"/>
                    </a:lnTo>
                    <a:lnTo>
                      <a:pt x="416" y="89"/>
                    </a:lnTo>
                    <a:lnTo>
                      <a:pt x="425" y="92"/>
                    </a:lnTo>
                    <a:lnTo>
                      <a:pt x="430" y="93"/>
                    </a:lnTo>
                    <a:lnTo>
                      <a:pt x="437" y="98"/>
                    </a:lnTo>
                    <a:lnTo>
                      <a:pt x="442" y="99"/>
                    </a:lnTo>
                    <a:lnTo>
                      <a:pt x="450" y="101"/>
                    </a:lnTo>
                    <a:lnTo>
                      <a:pt x="455" y="104"/>
                    </a:lnTo>
                    <a:lnTo>
                      <a:pt x="461" y="108"/>
                    </a:lnTo>
                    <a:lnTo>
                      <a:pt x="467" y="110"/>
                    </a:lnTo>
                    <a:lnTo>
                      <a:pt x="473" y="111"/>
                    </a:lnTo>
                    <a:lnTo>
                      <a:pt x="478" y="114"/>
                    </a:lnTo>
                    <a:lnTo>
                      <a:pt x="485" y="115"/>
                    </a:lnTo>
                    <a:lnTo>
                      <a:pt x="490" y="118"/>
                    </a:lnTo>
                    <a:lnTo>
                      <a:pt x="495" y="121"/>
                    </a:lnTo>
                    <a:lnTo>
                      <a:pt x="498" y="123"/>
                    </a:lnTo>
                    <a:lnTo>
                      <a:pt x="505" y="126"/>
                    </a:lnTo>
                    <a:lnTo>
                      <a:pt x="510" y="127"/>
                    </a:lnTo>
                    <a:lnTo>
                      <a:pt x="515" y="130"/>
                    </a:lnTo>
                    <a:lnTo>
                      <a:pt x="519" y="130"/>
                    </a:lnTo>
                    <a:lnTo>
                      <a:pt x="524" y="133"/>
                    </a:lnTo>
                    <a:lnTo>
                      <a:pt x="529" y="135"/>
                    </a:lnTo>
                    <a:lnTo>
                      <a:pt x="533" y="137"/>
                    </a:lnTo>
                    <a:lnTo>
                      <a:pt x="538" y="140"/>
                    </a:lnTo>
                    <a:lnTo>
                      <a:pt x="543" y="140"/>
                    </a:lnTo>
                    <a:lnTo>
                      <a:pt x="548" y="143"/>
                    </a:lnTo>
                    <a:lnTo>
                      <a:pt x="553" y="145"/>
                    </a:lnTo>
                    <a:lnTo>
                      <a:pt x="558" y="148"/>
                    </a:lnTo>
                    <a:lnTo>
                      <a:pt x="565" y="151"/>
                    </a:lnTo>
                    <a:lnTo>
                      <a:pt x="572" y="152"/>
                    </a:lnTo>
                    <a:lnTo>
                      <a:pt x="581" y="155"/>
                    </a:lnTo>
                    <a:lnTo>
                      <a:pt x="587" y="156"/>
                    </a:lnTo>
                    <a:lnTo>
                      <a:pt x="594" y="159"/>
                    </a:lnTo>
                    <a:lnTo>
                      <a:pt x="601" y="161"/>
                    </a:lnTo>
                    <a:lnTo>
                      <a:pt x="610" y="164"/>
                    </a:lnTo>
                    <a:lnTo>
                      <a:pt x="620" y="167"/>
                    </a:lnTo>
                    <a:lnTo>
                      <a:pt x="629" y="170"/>
                    </a:lnTo>
                    <a:lnTo>
                      <a:pt x="637" y="174"/>
                    </a:lnTo>
                    <a:lnTo>
                      <a:pt x="646" y="177"/>
                    </a:lnTo>
                    <a:lnTo>
                      <a:pt x="656" y="180"/>
                    </a:lnTo>
                    <a:lnTo>
                      <a:pt x="665" y="181"/>
                    </a:lnTo>
                    <a:lnTo>
                      <a:pt x="673" y="184"/>
                    </a:lnTo>
                    <a:lnTo>
                      <a:pt x="683" y="189"/>
                    </a:lnTo>
                    <a:lnTo>
                      <a:pt x="695" y="190"/>
                    </a:lnTo>
                    <a:lnTo>
                      <a:pt x="704" y="193"/>
                    </a:lnTo>
                    <a:lnTo>
                      <a:pt x="712" y="196"/>
                    </a:lnTo>
                    <a:lnTo>
                      <a:pt x="724" y="200"/>
                    </a:lnTo>
                    <a:lnTo>
                      <a:pt x="735" y="203"/>
                    </a:lnTo>
                    <a:lnTo>
                      <a:pt x="745" y="206"/>
                    </a:lnTo>
                    <a:lnTo>
                      <a:pt x="755" y="209"/>
                    </a:lnTo>
                    <a:lnTo>
                      <a:pt x="766" y="212"/>
                    </a:lnTo>
                    <a:lnTo>
                      <a:pt x="776" y="215"/>
                    </a:lnTo>
                    <a:lnTo>
                      <a:pt x="784" y="218"/>
                    </a:lnTo>
                    <a:lnTo>
                      <a:pt x="796" y="221"/>
                    </a:lnTo>
                    <a:lnTo>
                      <a:pt x="807" y="224"/>
                    </a:lnTo>
                    <a:lnTo>
                      <a:pt x="815" y="227"/>
                    </a:lnTo>
                    <a:lnTo>
                      <a:pt x="826" y="230"/>
                    </a:lnTo>
                    <a:lnTo>
                      <a:pt x="836" y="233"/>
                    </a:lnTo>
                    <a:lnTo>
                      <a:pt x="846" y="236"/>
                    </a:lnTo>
                    <a:lnTo>
                      <a:pt x="855" y="239"/>
                    </a:lnTo>
                    <a:lnTo>
                      <a:pt x="863" y="240"/>
                    </a:lnTo>
                    <a:lnTo>
                      <a:pt x="875" y="243"/>
                    </a:lnTo>
                    <a:lnTo>
                      <a:pt x="884" y="246"/>
                    </a:lnTo>
                    <a:lnTo>
                      <a:pt x="892" y="247"/>
                    </a:lnTo>
                    <a:lnTo>
                      <a:pt x="901" y="250"/>
                    </a:lnTo>
                    <a:lnTo>
                      <a:pt x="910" y="253"/>
                    </a:lnTo>
                    <a:lnTo>
                      <a:pt x="918" y="255"/>
                    </a:lnTo>
                    <a:lnTo>
                      <a:pt x="927" y="258"/>
                    </a:lnTo>
                    <a:lnTo>
                      <a:pt x="934" y="259"/>
                    </a:lnTo>
                    <a:lnTo>
                      <a:pt x="942" y="262"/>
                    </a:lnTo>
                    <a:lnTo>
                      <a:pt x="949" y="265"/>
                    </a:lnTo>
                    <a:lnTo>
                      <a:pt x="956" y="266"/>
                    </a:lnTo>
                    <a:lnTo>
                      <a:pt x="961" y="268"/>
                    </a:lnTo>
                    <a:lnTo>
                      <a:pt x="968" y="269"/>
                    </a:lnTo>
                    <a:lnTo>
                      <a:pt x="975" y="271"/>
                    </a:lnTo>
                    <a:lnTo>
                      <a:pt x="980" y="272"/>
                    </a:lnTo>
                    <a:lnTo>
                      <a:pt x="985" y="274"/>
                    </a:lnTo>
                    <a:lnTo>
                      <a:pt x="988" y="275"/>
                    </a:lnTo>
                    <a:lnTo>
                      <a:pt x="994" y="277"/>
                    </a:lnTo>
                    <a:lnTo>
                      <a:pt x="997" y="277"/>
                    </a:lnTo>
                    <a:lnTo>
                      <a:pt x="1000" y="278"/>
                    </a:lnTo>
                    <a:lnTo>
                      <a:pt x="1004" y="280"/>
                    </a:lnTo>
                    <a:lnTo>
                      <a:pt x="1006" y="281"/>
                    </a:lnTo>
                    <a:lnTo>
                      <a:pt x="1009" y="281"/>
                    </a:lnTo>
                    <a:lnTo>
                      <a:pt x="1011" y="281"/>
                    </a:lnTo>
                    <a:lnTo>
                      <a:pt x="1052" y="211"/>
                    </a:lnTo>
                    <a:lnTo>
                      <a:pt x="1052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auto">
              <a:xfrm>
                <a:off x="3635" y="3549"/>
                <a:ext cx="886" cy="308"/>
              </a:xfrm>
              <a:custGeom>
                <a:avLst/>
                <a:gdLst/>
                <a:ahLst/>
                <a:cxnLst>
                  <a:cxn ang="0">
                    <a:pos x="866" y="238"/>
                  </a:cxn>
                  <a:cxn ang="0">
                    <a:pos x="847" y="232"/>
                  </a:cxn>
                  <a:cxn ang="0">
                    <a:pos x="823" y="228"/>
                  </a:cxn>
                  <a:cxn ang="0">
                    <a:pos x="797" y="220"/>
                  </a:cxn>
                  <a:cxn ang="0">
                    <a:pos x="768" y="214"/>
                  </a:cxn>
                  <a:cxn ang="0">
                    <a:pos x="737" y="207"/>
                  </a:cxn>
                  <a:cxn ang="0">
                    <a:pos x="703" y="201"/>
                  </a:cxn>
                  <a:cxn ang="0">
                    <a:pos x="669" y="195"/>
                  </a:cxn>
                  <a:cxn ang="0">
                    <a:pos x="634" y="189"/>
                  </a:cxn>
                  <a:cxn ang="0">
                    <a:pos x="600" y="184"/>
                  </a:cxn>
                  <a:cxn ang="0">
                    <a:pos x="564" y="176"/>
                  </a:cxn>
                  <a:cxn ang="0">
                    <a:pos x="532" y="169"/>
                  </a:cxn>
                  <a:cxn ang="0">
                    <a:pos x="497" y="162"/>
                  </a:cxn>
                  <a:cxn ang="0">
                    <a:pos x="465" y="153"/>
                  </a:cxn>
                  <a:cxn ang="0">
                    <a:pos x="434" y="144"/>
                  </a:cxn>
                  <a:cxn ang="0">
                    <a:pos x="406" y="135"/>
                  </a:cxn>
                  <a:cxn ang="0">
                    <a:pos x="382" y="125"/>
                  </a:cxn>
                  <a:cxn ang="0">
                    <a:pos x="358" y="118"/>
                  </a:cxn>
                  <a:cxn ang="0">
                    <a:pos x="331" y="104"/>
                  </a:cxn>
                  <a:cxn ang="0">
                    <a:pos x="309" y="93"/>
                  </a:cxn>
                  <a:cxn ang="0">
                    <a:pos x="283" y="83"/>
                  </a:cxn>
                  <a:cxn ang="0">
                    <a:pos x="250" y="71"/>
                  </a:cxn>
                  <a:cxn ang="0">
                    <a:pos x="214" y="59"/>
                  </a:cxn>
                  <a:cxn ang="0">
                    <a:pos x="177" y="46"/>
                  </a:cxn>
                  <a:cxn ang="0">
                    <a:pos x="137" y="34"/>
                  </a:cxn>
                  <a:cxn ang="0">
                    <a:pos x="103" y="21"/>
                  </a:cxn>
                  <a:cxn ang="0">
                    <a:pos x="70" y="12"/>
                  </a:cxn>
                  <a:cxn ang="0">
                    <a:pos x="46" y="5"/>
                  </a:cxn>
                  <a:cxn ang="0">
                    <a:pos x="29" y="0"/>
                  </a:cxn>
                  <a:cxn ang="0">
                    <a:pos x="19" y="65"/>
                  </a:cxn>
                  <a:cxn ang="0">
                    <a:pos x="38" y="71"/>
                  </a:cxn>
                  <a:cxn ang="0">
                    <a:pos x="65" y="78"/>
                  </a:cxn>
                  <a:cxn ang="0">
                    <a:pos x="94" y="88"/>
                  </a:cxn>
                  <a:cxn ang="0">
                    <a:pos x="127" y="97"/>
                  </a:cxn>
                  <a:cxn ang="0">
                    <a:pos x="161" y="107"/>
                  </a:cxn>
                  <a:cxn ang="0">
                    <a:pos x="197" y="115"/>
                  </a:cxn>
                  <a:cxn ang="0">
                    <a:pos x="230" y="124"/>
                  </a:cxn>
                  <a:cxn ang="0">
                    <a:pos x="261" y="129"/>
                  </a:cxn>
                  <a:cxn ang="0">
                    <a:pos x="288" y="135"/>
                  </a:cxn>
                  <a:cxn ang="0">
                    <a:pos x="319" y="140"/>
                  </a:cxn>
                  <a:cxn ang="0">
                    <a:pos x="352" y="147"/>
                  </a:cxn>
                  <a:cxn ang="0">
                    <a:pos x="389" y="156"/>
                  </a:cxn>
                  <a:cxn ang="0">
                    <a:pos x="425" y="165"/>
                  </a:cxn>
                  <a:cxn ang="0">
                    <a:pos x="463" y="175"/>
                  </a:cxn>
                  <a:cxn ang="0">
                    <a:pos x="501" y="187"/>
                  </a:cxn>
                  <a:cxn ang="0">
                    <a:pos x="533" y="197"/>
                  </a:cxn>
                  <a:cxn ang="0">
                    <a:pos x="566" y="207"/>
                  </a:cxn>
                  <a:cxn ang="0">
                    <a:pos x="591" y="217"/>
                  </a:cxn>
                  <a:cxn ang="0">
                    <a:pos x="614" y="228"/>
                  </a:cxn>
                  <a:cxn ang="0">
                    <a:pos x="638" y="238"/>
                  </a:cxn>
                  <a:cxn ang="0">
                    <a:pos x="658" y="248"/>
                  </a:cxn>
                  <a:cxn ang="0">
                    <a:pos x="684" y="258"/>
                  </a:cxn>
                  <a:cxn ang="0">
                    <a:pos x="711" y="267"/>
                  </a:cxn>
                  <a:cxn ang="0">
                    <a:pos x="741" y="277"/>
                  </a:cxn>
                  <a:cxn ang="0">
                    <a:pos x="766" y="286"/>
                  </a:cxn>
                  <a:cxn ang="0">
                    <a:pos x="790" y="294"/>
                  </a:cxn>
                  <a:cxn ang="0">
                    <a:pos x="813" y="299"/>
                  </a:cxn>
                  <a:cxn ang="0">
                    <a:pos x="837" y="308"/>
                  </a:cxn>
                </a:cxnLst>
                <a:rect l="0" t="0" r="r" b="b"/>
                <a:pathLst>
                  <a:path w="886" h="308">
                    <a:moveTo>
                      <a:pt x="886" y="244"/>
                    </a:moveTo>
                    <a:lnTo>
                      <a:pt x="885" y="242"/>
                    </a:lnTo>
                    <a:lnTo>
                      <a:pt x="879" y="242"/>
                    </a:lnTo>
                    <a:lnTo>
                      <a:pt x="876" y="239"/>
                    </a:lnTo>
                    <a:lnTo>
                      <a:pt x="871" y="239"/>
                    </a:lnTo>
                    <a:lnTo>
                      <a:pt x="866" y="238"/>
                    </a:lnTo>
                    <a:lnTo>
                      <a:pt x="862" y="236"/>
                    </a:lnTo>
                    <a:lnTo>
                      <a:pt x="859" y="236"/>
                    </a:lnTo>
                    <a:lnTo>
                      <a:pt x="857" y="236"/>
                    </a:lnTo>
                    <a:lnTo>
                      <a:pt x="854" y="235"/>
                    </a:lnTo>
                    <a:lnTo>
                      <a:pt x="850" y="233"/>
                    </a:lnTo>
                    <a:lnTo>
                      <a:pt x="847" y="232"/>
                    </a:lnTo>
                    <a:lnTo>
                      <a:pt x="842" y="232"/>
                    </a:lnTo>
                    <a:lnTo>
                      <a:pt x="838" y="231"/>
                    </a:lnTo>
                    <a:lnTo>
                      <a:pt x="837" y="231"/>
                    </a:lnTo>
                    <a:lnTo>
                      <a:pt x="831" y="229"/>
                    </a:lnTo>
                    <a:lnTo>
                      <a:pt x="828" y="229"/>
                    </a:lnTo>
                    <a:lnTo>
                      <a:pt x="823" y="228"/>
                    </a:lnTo>
                    <a:lnTo>
                      <a:pt x="819" y="226"/>
                    </a:lnTo>
                    <a:lnTo>
                      <a:pt x="816" y="225"/>
                    </a:lnTo>
                    <a:lnTo>
                      <a:pt x="811" y="225"/>
                    </a:lnTo>
                    <a:lnTo>
                      <a:pt x="807" y="223"/>
                    </a:lnTo>
                    <a:lnTo>
                      <a:pt x="802" y="223"/>
                    </a:lnTo>
                    <a:lnTo>
                      <a:pt x="797" y="220"/>
                    </a:lnTo>
                    <a:lnTo>
                      <a:pt x="794" y="220"/>
                    </a:lnTo>
                    <a:lnTo>
                      <a:pt x="789" y="219"/>
                    </a:lnTo>
                    <a:lnTo>
                      <a:pt x="783" y="217"/>
                    </a:lnTo>
                    <a:lnTo>
                      <a:pt x="778" y="217"/>
                    </a:lnTo>
                    <a:lnTo>
                      <a:pt x="773" y="216"/>
                    </a:lnTo>
                    <a:lnTo>
                      <a:pt x="768" y="214"/>
                    </a:lnTo>
                    <a:lnTo>
                      <a:pt x="763" y="213"/>
                    </a:lnTo>
                    <a:lnTo>
                      <a:pt x="758" y="213"/>
                    </a:lnTo>
                    <a:lnTo>
                      <a:pt x="753" y="211"/>
                    </a:lnTo>
                    <a:lnTo>
                      <a:pt x="747" y="210"/>
                    </a:lnTo>
                    <a:lnTo>
                      <a:pt x="742" y="209"/>
                    </a:lnTo>
                    <a:lnTo>
                      <a:pt x="737" y="207"/>
                    </a:lnTo>
                    <a:lnTo>
                      <a:pt x="730" y="207"/>
                    </a:lnTo>
                    <a:lnTo>
                      <a:pt x="725" y="206"/>
                    </a:lnTo>
                    <a:lnTo>
                      <a:pt x="720" y="204"/>
                    </a:lnTo>
                    <a:lnTo>
                      <a:pt x="715" y="203"/>
                    </a:lnTo>
                    <a:lnTo>
                      <a:pt x="708" y="203"/>
                    </a:lnTo>
                    <a:lnTo>
                      <a:pt x="703" y="201"/>
                    </a:lnTo>
                    <a:lnTo>
                      <a:pt x="696" y="200"/>
                    </a:lnTo>
                    <a:lnTo>
                      <a:pt x="691" y="198"/>
                    </a:lnTo>
                    <a:lnTo>
                      <a:pt x="686" y="198"/>
                    </a:lnTo>
                    <a:lnTo>
                      <a:pt x="679" y="197"/>
                    </a:lnTo>
                    <a:lnTo>
                      <a:pt x="674" y="195"/>
                    </a:lnTo>
                    <a:lnTo>
                      <a:pt x="669" y="195"/>
                    </a:lnTo>
                    <a:lnTo>
                      <a:pt x="662" y="194"/>
                    </a:lnTo>
                    <a:lnTo>
                      <a:pt x="657" y="192"/>
                    </a:lnTo>
                    <a:lnTo>
                      <a:pt x="651" y="191"/>
                    </a:lnTo>
                    <a:lnTo>
                      <a:pt x="645" y="191"/>
                    </a:lnTo>
                    <a:lnTo>
                      <a:pt x="639" y="191"/>
                    </a:lnTo>
                    <a:lnTo>
                      <a:pt x="634" y="189"/>
                    </a:lnTo>
                    <a:lnTo>
                      <a:pt x="629" y="188"/>
                    </a:lnTo>
                    <a:lnTo>
                      <a:pt x="622" y="188"/>
                    </a:lnTo>
                    <a:lnTo>
                      <a:pt x="615" y="187"/>
                    </a:lnTo>
                    <a:lnTo>
                      <a:pt x="610" y="185"/>
                    </a:lnTo>
                    <a:lnTo>
                      <a:pt x="605" y="184"/>
                    </a:lnTo>
                    <a:lnTo>
                      <a:pt x="600" y="184"/>
                    </a:lnTo>
                    <a:lnTo>
                      <a:pt x="593" y="182"/>
                    </a:lnTo>
                    <a:lnTo>
                      <a:pt x="588" y="181"/>
                    </a:lnTo>
                    <a:lnTo>
                      <a:pt x="581" y="181"/>
                    </a:lnTo>
                    <a:lnTo>
                      <a:pt x="576" y="178"/>
                    </a:lnTo>
                    <a:lnTo>
                      <a:pt x="571" y="178"/>
                    </a:lnTo>
                    <a:lnTo>
                      <a:pt x="564" y="176"/>
                    </a:lnTo>
                    <a:lnTo>
                      <a:pt x="559" y="175"/>
                    </a:lnTo>
                    <a:lnTo>
                      <a:pt x="552" y="173"/>
                    </a:lnTo>
                    <a:lnTo>
                      <a:pt x="547" y="173"/>
                    </a:lnTo>
                    <a:lnTo>
                      <a:pt x="542" y="172"/>
                    </a:lnTo>
                    <a:lnTo>
                      <a:pt x="537" y="170"/>
                    </a:lnTo>
                    <a:lnTo>
                      <a:pt x="532" y="169"/>
                    </a:lnTo>
                    <a:lnTo>
                      <a:pt x="525" y="167"/>
                    </a:lnTo>
                    <a:lnTo>
                      <a:pt x="518" y="166"/>
                    </a:lnTo>
                    <a:lnTo>
                      <a:pt x="513" y="166"/>
                    </a:lnTo>
                    <a:lnTo>
                      <a:pt x="508" y="163"/>
                    </a:lnTo>
                    <a:lnTo>
                      <a:pt x="502" y="162"/>
                    </a:lnTo>
                    <a:lnTo>
                      <a:pt x="497" y="162"/>
                    </a:lnTo>
                    <a:lnTo>
                      <a:pt x="492" y="160"/>
                    </a:lnTo>
                    <a:lnTo>
                      <a:pt x="487" y="159"/>
                    </a:lnTo>
                    <a:lnTo>
                      <a:pt x="480" y="157"/>
                    </a:lnTo>
                    <a:lnTo>
                      <a:pt x="475" y="156"/>
                    </a:lnTo>
                    <a:lnTo>
                      <a:pt x="470" y="154"/>
                    </a:lnTo>
                    <a:lnTo>
                      <a:pt x="465" y="153"/>
                    </a:lnTo>
                    <a:lnTo>
                      <a:pt x="460" y="151"/>
                    </a:lnTo>
                    <a:lnTo>
                      <a:pt x="454" y="150"/>
                    </a:lnTo>
                    <a:lnTo>
                      <a:pt x="449" y="148"/>
                    </a:lnTo>
                    <a:lnTo>
                      <a:pt x="446" y="147"/>
                    </a:lnTo>
                    <a:lnTo>
                      <a:pt x="439" y="146"/>
                    </a:lnTo>
                    <a:lnTo>
                      <a:pt x="434" y="144"/>
                    </a:lnTo>
                    <a:lnTo>
                      <a:pt x="429" y="143"/>
                    </a:lnTo>
                    <a:lnTo>
                      <a:pt x="425" y="141"/>
                    </a:lnTo>
                    <a:lnTo>
                      <a:pt x="420" y="140"/>
                    </a:lnTo>
                    <a:lnTo>
                      <a:pt x="415" y="137"/>
                    </a:lnTo>
                    <a:lnTo>
                      <a:pt x="412" y="137"/>
                    </a:lnTo>
                    <a:lnTo>
                      <a:pt x="406" y="135"/>
                    </a:lnTo>
                    <a:lnTo>
                      <a:pt x="401" y="132"/>
                    </a:lnTo>
                    <a:lnTo>
                      <a:pt x="398" y="132"/>
                    </a:lnTo>
                    <a:lnTo>
                      <a:pt x="393" y="129"/>
                    </a:lnTo>
                    <a:lnTo>
                      <a:pt x="389" y="129"/>
                    </a:lnTo>
                    <a:lnTo>
                      <a:pt x="386" y="128"/>
                    </a:lnTo>
                    <a:lnTo>
                      <a:pt x="382" y="125"/>
                    </a:lnTo>
                    <a:lnTo>
                      <a:pt x="377" y="125"/>
                    </a:lnTo>
                    <a:lnTo>
                      <a:pt x="374" y="124"/>
                    </a:lnTo>
                    <a:lnTo>
                      <a:pt x="369" y="122"/>
                    </a:lnTo>
                    <a:lnTo>
                      <a:pt x="365" y="121"/>
                    </a:lnTo>
                    <a:lnTo>
                      <a:pt x="362" y="118"/>
                    </a:lnTo>
                    <a:lnTo>
                      <a:pt x="358" y="118"/>
                    </a:lnTo>
                    <a:lnTo>
                      <a:pt x="355" y="115"/>
                    </a:lnTo>
                    <a:lnTo>
                      <a:pt x="352" y="113"/>
                    </a:lnTo>
                    <a:lnTo>
                      <a:pt x="348" y="112"/>
                    </a:lnTo>
                    <a:lnTo>
                      <a:pt x="341" y="109"/>
                    </a:lnTo>
                    <a:lnTo>
                      <a:pt x="336" y="107"/>
                    </a:lnTo>
                    <a:lnTo>
                      <a:pt x="331" y="104"/>
                    </a:lnTo>
                    <a:lnTo>
                      <a:pt x="326" y="102"/>
                    </a:lnTo>
                    <a:lnTo>
                      <a:pt x="322" y="100"/>
                    </a:lnTo>
                    <a:lnTo>
                      <a:pt x="319" y="99"/>
                    </a:lnTo>
                    <a:lnTo>
                      <a:pt x="317" y="97"/>
                    </a:lnTo>
                    <a:lnTo>
                      <a:pt x="314" y="96"/>
                    </a:lnTo>
                    <a:lnTo>
                      <a:pt x="309" y="93"/>
                    </a:lnTo>
                    <a:lnTo>
                      <a:pt x="307" y="93"/>
                    </a:lnTo>
                    <a:lnTo>
                      <a:pt x="302" y="90"/>
                    </a:lnTo>
                    <a:lnTo>
                      <a:pt x="298" y="88"/>
                    </a:lnTo>
                    <a:lnTo>
                      <a:pt x="292" y="87"/>
                    </a:lnTo>
                    <a:lnTo>
                      <a:pt x="288" y="84"/>
                    </a:lnTo>
                    <a:lnTo>
                      <a:pt x="283" y="83"/>
                    </a:lnTo>
                    <a:lnTo>
                      <a:pt x="280" y="81"/>
                    </a:lnTo>
                    <a:lnTo>
                      <a:pt x="273" y="78"/>
                    </a:lnTo>
                    <a:lnTo>
                      <a:pt x="268" y="77"/>
                    </a:lnTo>
                    <a:lnTo>
                      <a:pt x="262" y="75"/>
                    </a:lnTo>
                    <a:lnTo>
                      <a:pt x="257" y="74"/>
                    </a:lnTo>
                    <a:lnTo>
                      <a:pt x="250" y="71"/>
                    </a:lnTo>
                    <a:lnTo>
                      <a:pt x="245" y="68"/>
                    </a:lnTo>
                    <a:lnTo>
                      <a:pt x="240" y="66"/>
                    </a:lnTo>
                    <a:lnTo>
                      <a:pt x="233" y="65"/>
                    </a:lnTo>
                    <a:lnTo>
                      <a:pt x="226" y="62"/>
                    </a:lnTo>
                    <a:lnTo>
                      <a:pt x="220" y="61"/>
                    </a:lnTo>
                    <a:lnTo>
                      <a:pt x="214" y="59"/>
                    </a:lnTo>
                    <a:lnTo>
                      <a:pt x="208" y="56"/>
                    </a:lnTo>
                    <a:lnTo>
                      <a:pt x="202" y="55"/>
                    </a:lnTo>
                    <a:lnTo>
                      <a:pt x="196" y="52"/>
                    </a:lnTo>
                    <a:lnTo>
                      <a:pt x="189" y="49"/>
                    </a:lnTo>
                    <a:lnTo>
                      <a:pt x="182" y="47"/>
                    </a:lnTo>
                    <a:lnTo>
                      <a:pt x="177" y="46"/>
                    </a:lnTo>
                    <a:lnTo>
                      <a:pt x="172" y="43"/>
                    </a:lnTo>
                    <a:lnTo>
                      <a:pt x="163" y="41"/>
                    </a:lnTo>
                    <a:lnTo>
                      <a:pt x="158" y="40"/>
                    </a:lnTo>
                    <a:lnTo>
                      <a:pt x="151" y="37"/>
                    </a:lnTo>
                    <a:lnTo>
                      <a:pt x="144" y="36"/>
                    </a:lnTo>
                    <a:lnTo>
                      <a:pt x="137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20" y="27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1"/>
                    </a:lnTo>
                    <a:lnTo>
                      <a:pt x="96" y="20"/>
                    </a:lnTo>
                    <a:lnTo>
                      <a:pt x="91" y="18"/>
                    </a:lnTo>
                    <a:lnTo>
                      <a:pt x="86" y="17"/>
                    </a:lnTo>
                    <a:lnTo>
                      <a:pt x="81" y="15"/>
                    </a:lnTo>
                    <a:lnTo>
                      <a:pt x="77" y="14"/>
                    </a:lnTo>
                    <a:lnTo>
                      <a:pt x="70" y="12"/>
                    </a:lnTo>
                    <a:lnTo>
                      <a:pt x="67" y="11"/>
                    </a:lnTo>
                    <a:lnTo>
                      <a:pt x="64" y="9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" y="61"/>
                    </a:lnTo>
                    <a:lnTo>
                      <a:pt x="10" y="62"/>
                    </a:lnTo>
                    <a:lnTo>
                      <a:pt x="12" y="63"/>
                    </a:lnTo>
                    <a:lnTo>
                      <a:pt x="19" y="65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31" y="69"/>
                    </a:lnTo>
                    <a:lnTo>
                      <a:pt x="34" y="69"/>
                    </a:lnTo>
                    <a:lnTo>
                      <a:pt x="38" y="71"/>
                    </a:lnTo>
                    <a:lnTo>
                      <a:pt x="43" y="71"/>
                    </a:lnTo>
                    <a:lnTo>
                      <a:pt x="46" y="74"/>
                    </a:lnTo>
                    <a:lnTo>
                      <a:pt x="52" y="75"/>
                    </a:lnTo>
                    <a:lnTo>
                      <a:pt x="57" y="75"/>
                    </a:lnTo>
                    <a:lnTo>
                      <a:pt x="60" y="78"/>
                    </a:lnTo>
                    <a:lnTo>
                      <a:pt x="65" y="78"/>
                    </a:lnTo>
                    <a:lnTo>
                      <a:pt x="69" y="80"/>
                    </a:lnTo>
                    <a:lnTo>
                      <a:pt x="74" y="83"/>
                    </a:lnTo>
                    <a:lnTo>
                      <a:pt x="79" y="83"/>
                    </a:lnTo>
                    <a:lnTo>
                      <a:pt x="84" y="85"/>
                    </a:lnTo>
                    <a:lnTo>
                      <a:pt x="89" y="87"/>
                    </a:lnTo>
                    <a:lnTo>
                      <a:pt x="94" y="88"/>
                    </a:lnTo>
                    <a:lnTo>
                      <a:pt x="100" y="90"/>
                    </a:lnTo>
                    <a:lnTo>
                      <a:pt x="105" y="91"/>
                    </a:lnTo>
                    <a:lnTo>
                      <a:pt x="110" y="93"/>
                    </a:lnTo>
                    <a:lnTo>
                      <a:pt x="115" y="94"/>
                    </a:lnTo>
                    <a:lnTo>
                      <a:pt x="122" y="96"/>
                    </a:lnTo>
                    <a:lnTo>
                      <a:pt x="127" y="97"/>
                    </a:lnTo>
                    <a:lnTo>
                      <a:pt x="132" y="99"/>
                    </a:lnTo>
                    <a:lnTo>
                      <a:pt x="137" y="100"/>
                    </a:lnTo>
                    <a:lnTo>
                      <a:pt x="142" y="102"/>
                    </a:lnTo>
                    <a:lnTo>
                      <a:pt x="149" y="104"/>
                    </a:lnTo>
                    <a:lnTo>
                      <a:pt x="154" y="104"/>
                    </a:lnTo>
                    <a:lnTo>
                      <a:pt x="161" y="107"/>
                    </a:lnTo>
                    <a:lnTo>
                      <a:pt x="168" y="107"/>
                    </a:lnTo>
                    <a:lnTo>
                      <a:pt x="172" y="109"/>
                    </a:lnTo>
                    <a:lnTo>
                      <a:pt x="178" y="112"/>
                    </a:lnTo>
                    <a:lnTo>
                      <a:pt x="184" y="112"/>
                    </a:lnTo>
                    <a:lnTo>
                      <a:pt x="190" y="115"/>
                    </a:lnTo>
                    <a:lnTo>
                      <a:pt x="197" y="115"/>
                    </a:lnTo>
                    <a:lnTo>
                      <a:pt x="202" y="118"/>
                    </a:lnTo>
                    <a:lnTo>
                      <a:pt x="206" y="118"/>
                    </a:lnTo>
                    <a:lnTo>
                      <a:pt x="213" y="119"/>
                    </a:lnTo>
                    <a:lnTo>
                      <a:pt x="218" y="122"/>
                    </a:lnTo>
                    <a:lnTo>
                      <a:pt x="225" y="122"/>
                    </a:lnTo>
                    <a:lnTo>
                      <a:pt x="230" y="124"/>
                    </a:lnTo>
                    <a:lnTo>
                      <a:pt x="235" y="125"/>
                    </a:lnTo>
                    <a:lnTo>
                      <a:pt x="240" y="126"/>
                    </a:lnTo>
                    <a:lnTo>
                      <a:pt x="245" y="126"/>
                    </a:lnTo>
                    <a:lnTo>
                      <a:pt x="250" y="128"/>
                    </a:lnTo>
                    <a:lnTo>
                      <a:pt x="256" y="129"/>
                    </a:lnTo>
                    <a:lnTo>
                      <a:pt x="261" y="129"/>
                    </a:lnTo>
                    <a:lnTo>
                      <a:pt x="266" y="131"/>
                    </a:lnTo>
                    <a:lnTo>
                      <a:pt x="271" y="132"/>
                    </a:lnTo>
                    <a:lnTo>
                      <a:pt x="274" y="132"/>
                    </a:lnTo>
                    <a:lnTo>
                      <a:pt x="280" y="134"/>
                    </a:lnTo>
                    <a:lnTo>
                      <a:pt x="283" y="134"/>
                    </a:lnTo>
                    <a:lnTo>
                      <a:pt x="288" y="135"/>
                    </a:lnTo>
                    <a:lnTo>
                      <a:pt x="292" y="135"/>
                    </a:lnTo>
                    <a:lnTo>
                      <a:pt x="298" y="137"/>
                    </a:lnTo>
                    <a:lnTo>
                      <a:pt x="304" y="137"/>
                    </a:lnTo>
                    <a:lnTo>
                      <a:pt x="309" y="137"/>
                    </a:lnTo>
                    <a:lnTo>
                      <a:pt x="314" y="138"/>
                    </a:lnTo>
                    <a:lnTo>
                      <a:pt x="319" y="140"/>
                    </a:lnTo>
                    <a:lnTo>
                      <a:pt x="324" y="141"/>
                    </a:lnTo>
                    <a:lnTo>
                      <a:pt x="331" y="141"/>
                    </a:lnTo>
                    <a:lnTo>
                      <a:pt x="336" y="143"/>
                    </a:lnTo>
                    <a:lnTo>
                      <a:pt x="341" y="144"/>
                    </a:lnTo>
                    <a:lnTo>
                      <a:pt x="346" y="144"/>
                    </a:lnTo>
                    <a:lnTo>
                      <a:pt x="352" y="147"/>
                    </a:lnTo>
                    <a:lnTo>
                      <a:pt x="358" y="148"/>
                    </a:lnTo>
                    <a:lnTo>
                      <a:pt x="365" y="150"/>
                    </a:lnTo>
                    <a:lnTo>
                      <a:pt x="370" y="151"/>
                    </a:lnTo>
                    <a:lnTo>
                      <a:pt x="377" y="153"/>
                    </a:lnTo>
                    <a:lnTo>
                      <a:pt x="382" y="154"/>
                    </a:lnTo>
                    <a:lnTo>
                      <a:pt x="389" y="156"/>
                    </a:lnTo>
                    <a:lnTo>
                      <a:pt x="394" y="157"/>
                    </a:lnTo>
                    <a:lnTo>
                      <a:pt x="400" y="159"/>
                    </a:lnTo>
                    <a:lnTo>
                      <a:pt x="406" y="160"/>
                    </a:lnTo>
                    <a:lnTo>
                      <a:pt x="413" y="162"/>
                    </a:lnTo>
                    <a:lnTo>
                      <a:pt x="420" y="163"/>
                    </a:lnTo>
                    <a:lnTo>
                      <a:pt x="425" y="165"/>
                    </a:lnTo>
                    <a:lnTo>
                      <a:pt x="432" y="166"/>
                    </a:lnTo>
                    <a:lnTo>
                      <a:pt x="437" y="167"/>
                    </a:lnTo>
                    <a:lnTo>
                      <a:pt x="446" y="170"/>
                    </a:lnTo>
                    <a:lnTo>
                      <a:pt x="451" y="172"/>
                    </a:lnTo>
                    <a:lnTo>
                      <a:pt x="458" y="173"/>
                    </a:lnTo>
                    <a:lnTo>
                      <a:pt x="463" y="175"/>
                    </a:lnTo>
                    <a:lnTo>
                      <a:pt x="468" y="178"/>
                    </a:lnTo>
                    <a:lnTo>
                      <a:pt x="477" y="178"/>
                    </a:lnTo>
                    <a:lnTo>
                      <a:pt x="482" y="181"/>
                    </a:lnTo>
                    <a:lnTo>
                      <a:pt x="489" y="182"/>
                    </a:lnTo>
                    <a:lnTo>
                      <a:pt x="494" y="184"/>
                    </a:lnTo>
                    <a:lnTo>
                      <a:pt x="501" y="187"/>
                    </a:lnTo>
                    <a:lnTo>
                      <a:pt x="506" y="188"/>
                    </a:lnTo>
                    <a:lnTo>
                      <a:pt x="511" y="189"/>
                    </a:lnTo>
                    <a:lnTo>
                      <a:pt x="518" y="191"/>
                    </a:lnTo>
                    <a:lnTo>
                      <a:pt x="523" y="192"/>
                    </a:lnTo>
                    <a:lnTo>
                      <a:pt x="528" y="195"/>
                    </a:lnTo>
                    <a:lnTo>
                      <a:pt x="533" y="197"/>
                    </a:lnTo>
                    <a:lnTo>
                      <a:pt x="540" y="198"/>
                    </a:lnTo>
                    <a:lnTo>
                      <a:pt x="545" y="200"/>
                    </a:lnTo>
                    <a:lnTo>
                      <a:pt x="550" y="203"/>
                    </a:lnTo>
                    <a:lnTo>
                      <a:pt x="557" y="204"/>
                    </a:lnTo>
                    <a:lnTo>
                      <a:pt x="561" y="206"/>
                    </a:lnTo>
                    <a:lnTo>
                      <a:pt x="566" y="207"/>
                    </a:lnTo>
                    <a:lnTo>
                      <a:pt x="571" y="209"/>
                    </a:lnTo>
                    <a:lnTo>
                      <a:pt x="574" y="211"/>
                    </a:lnTo>
                    <a:lnTo>
                      <a:pt x="579" y="213"/>
                    </a:lnTo>
                    <a:lnTo>
                      <a:pt x="583" y="214"/>
                    </a:lnTo>
                    <a:lnTo>
                      <a:pt x="588" y="216"/>
                    </a:lnTo>
                    <a:lnTo>
                      <a:pt x="591" y="217"/>
                    </a:lnTo>
                    <a:lnTo>
                      <a:pt x="595" y="219"/>
                    </a:lnTo>
                    <a:lnTo>
                      <a:pt x="600" y="220"/>
                    </a:lnTo>
                    <a:lnTo>
                      <a:pt x="603" y="222"/>
                    </a:lnTo>
                    <a:lnTo>
                      <a:pt x="607" y="225"/>
                    </a:lnTo>
                    <a:lnTo>
                      <a:pt x="609" y="225"/>
                    </a:lnTo>
                    <a:lnTo>
                      <a:pt x="614" y="228"/>
                    </a:lnTo>
                    <a:lnTo>
                      <a:pt x="615" y="229"/>
                    </a:lnTo>
                    <a:lnTo>
                      <a:pt x="619" y="229"/>
                    </a:lnTo>
                    <a:lnTo>
                      <a:pt x="626" y="232"/>
                    </a:lnTo>
                    <a:lnTo>
                      <a:pt x="629" y="235"/>
                    </a:lnTo>
                    <a:lnTo>
                      <a:pt x="634" y="236"/>
                    </a:lnTo>
                    <a:lnTo>
                      <a:pt x="638" y="238"/>
                    </a:lnTo>
                    <a:lnTo>
                      <a:pt x="639" y="239"/>
                    </a:lnTo>
                    <a:lnTo>
                      <a:pt x="643" y="242"/>
                    </a:lnTo>
                    <a:lnTo>
                      <a:pt x="648" y="242"/>
                    </a:lnTo>
                    <a:lnTo>
                      <a:pt x="651" y="245"/>
                    </a:lnTo>
                    <a:lnTo>
                      <a:pt x="655" y="247"/>
                    </a:lnTo>
                    <a:lnTo>
                      <a:pt x="658" y="248"/>
                    </a:lnTo>
                    <a:lnTo>
                      <a:pt x="663" y="250"/>
                    </a:lnTo>
                    <a:lnTo>
                      <a:pt x="669" y="250"/>
                    </a:lnTo>
                    <a:lnTo>
                      <a:pt x="672" y="252"/>
                    </a:lnTo>
                    <a:lnTo>
                      <a:pt x="677" y="254"/>
                    </a:lnTo>
                    <a:lnTo>
                      <a:pt x="681" y="255"/>
                    </a:lnTo>
                    <a:lnTo>
                      <a:pt x="684" y="258"/>
                    </a:lnTo>
                    <a:lnTo>
                      <a:pt x="689" y="258"/>
                    </a:lnTo>
                    <a:lnTo>
                      <a:pt x="694" y="261"/>
                    </a:lnTo>
                    <a:lnTo>
                      <a:pt x="698" y="261"/>
                    </a:lnTo>
                    <a:lnTo>
                      <a:pt x="703" y="264"/>
                    </a:lnTo>
                    <a:lnTo>
                      <a:pt x="708" y="266"/>
                    </a:lnTo>
                    <a:lnTo>
                      <a:pt x="711" y="267"/>
                    </a:lnTo>
                    <a:lnTo>
                      <a:pt x="717" y="269"/>
                    </a:lnTo>
                    <a:lnTo>
                      <a:pt x="720" y="270"/>
                    </a:lnTo>
                    <a:lnTo>
                      <a:pt x="725" y="272"/>
                    </a:lnTo>
                    <a:lnTo>
                      <a:pt x="730" y="274"/>
                    </a:lnTo>
                    <a:lnTo>
                      <a:pt x="735" y="276"/>
                    </a:lnTo>
                    <a:lnTo>
                      <a:pt x="741" y="277"/>
                    </a:lnTo>
                    <a:lnTo>
                      <a:pt x="746" y="279"/>
                    </a:lnTo>
                    <a:lnTo>
                      <a:pt x="751" y="280"/>
                    </a:lnTo>
                    <a:lnTo>
                      <a:pt x="754" y="282"/>
                    </a:lnTo>
                    <a:lnTo>
                      <a:pt x="758" y="283"/>
                    </a:lnTo>
                    <a:lnTo>
                      <a:pt x="761" y="283"/>
                    </a:lnTo>
                    <a:lnTo>
                      <a:pt x="766" y="286"/>
                    </a:lnTo>
                    <a:lnTo>
                      <a:pt x="770" y="286"/>
                    </a:lnTo>
                    <a:lnTo>
                      <a:pt x="775" y="288"/>
                    </a:lnTo>
                    <a:lnTo>
                      <a:pt x="780" y="289"/>
                    </a:lnTo>
                    <a:lnTo>
                      <a:pt x="785" y="291"/>
                    </a:lnTo>
                    <a:lnTo>
                      <a:pt x="787" y="292"/>
                    </a:lnTo>
                    <a:lnTo>
                      <a:pt x="790" y="294"/>
                    </a:lnTo>
                    <a:lnTo>
                      <a:pt x="794" y="295"/>
                    </a:lnTo>
                    <a:lnTo>
                      <a:pt x="797" y="295"/>
                    </a:lnTo>
                    <a:lnTo>
                      <a:pt x="802" y="296"/>
                    </a:lnTo>
                    <a:lnTo>
                      <a:pt x="806" y="298"/>
                    </a:lnTo>
                    <a:lnTo>
                      <a:pt x="809" y="298"/>
                    </a:lnTo>
                    <a:lnTo>
                      <a:pt x="813" y="299"/>
                    </a:lnTo>
                    <a:lnTo>
                      <a:pt x="818" y="302"/>
                    </a:lnTo>
                    <a:lnTo>
                      <a:pt x="823" y="302"/>
                    </a:lnTo>
                    <a:lnTo>
                      <a:pt x="828" y="305"/>
                    </a:lnTo>
                    <a:lnTo>
                      <a:pt x="831" y="307"/>
                    </a:lnTo>
                    <a:lnTo>
                      <a:pt x="835" y="308"/>
                    </a:lnTo>
                    <a:lnTo>
                      <a:pt x="837" y="308"/>
                    </a:lnTo>
                    <a:lnTo>
                      <a:pt x="838" y="308"/>
                    </a:lnTo>
                    <a:lnTo>
                      <a:pt x="840" y="308"/>
                    </a:lnTo>
                    <a:lnTo>
                      <a:pt x="886" y="244"/>
                    </a:lnTo>
                    <a:lnTo>
                      <a:pt x="886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5588" name="Rectangle 52"/>
            <p:cNvSpPr>
              <a:spLocks noChangeArrowheads="1"/>
            </p:cNvSpPr>
            <p:nvPr/>
          </p:nvSpPr>
          <p:spPr bwMode="auto">
            <a:xfrm>
              <a:off x="1105" y="1583"/>
              <a:ext cx="848" cy="8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1347" y="1585"/>
              <a:ext cx="58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1" name="Rectangle 55"/>
            <p:cNvSpPr>
              <a:spLocks noChangeArrowheads="1"/>
            </p:cNvSpPr>
            <p:nvPr/>
          </p:nvSpPr>
          <p:spPr bwMode="auto">
            <a:xfrm>
              <a:off x="884" y="1888"/>
              <a:ext cx="13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Programas </a:t>
              </a:r>
              <a:r>
                <a:rPr lang="pt-BR" sz="21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e Ações p/ 4 anos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2686" y="2008"/>
              <a:ext cx="733" cy="8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594" name="Rectangle 58"/>
            <p:cNvSpPr>
              <a:spLocks noChangeArrowheads="1"/>
            </p:cNvSpPr>
            <p:nvPr/>
          </p:nvSpPr>
          <p:spPr bwMode="auto">
            <a:xfrm>
              <a:off x="2968" y="1969"/>
              <a:ext cx="58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7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LDO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Rectangle 59"/>
            <p:cNvSpPr>
              <a:spLocks noChangeArrowheads="1"/>
            </p:cNvSpPr>
            <p:nvPr/>
          </p:nvSpPr>
          <p:spPr bwMode="auto">
            <a:xfrm>
              <a:off x="2620" y="219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2608" y="2251"/>
              <a:ext cx="726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Prioridades e Metas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0" name="Rectangle 64"/>
            <p:cNvSpPr>
              <a:spLocks noChangeArrowheads="1"/>
            </p:cNvSpPr>
            <p:nvPr/>
          </p:nvSpPr>
          <p:spPr bwMode="auto">
            <a:xfrm>
              <a:off x="2472" y="2886"/>
              <a:ext cx="83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Metas Fiscais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5" name="Rectangle 69"/>
            <p:cNvSpPr>
              <a:spLocks noChangeArrowheads="1"/>
            </p:cNvSpPr>
            <p:nvPr/>
          </p:nvSpPr>
          <p:spPr bwMode="auto">
            <a:xfrm>
              <a:off x="4195" y="2614"/>
              <a:ext cx="36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2100" b="1" dirty="0" smtClean="0">
                  <a:solidFill>
                    <a:srgbClr val="008000"/>
                  </a:solidFill>
                  <a:latin typeface="Times New Roman" pitchFamily="18" charset="0"/>
                  <a:cs typeface="Arial" pitchFamily="34" charset="0"/>
                </a:rPr>
                <a:t>LOA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7" name="Rectangle 71"/>
            <p:cNvSpPr>
              <a:spLocks noChangeArrowheads="1"/>
            </p:cNvSpPr>
            <p:nvPr/>
          </p:nvSpPr>
          <p:spPr bwMode="auto">
            <a:xfrm>
              <a:off x="4264" y="292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9" name="Rectangle 73"/>
            <p:cNvSpPr>
              <a:spLocks noChangeArrowheads="1"/>
            </p:cNvSpPr>
            <p:nvPr/>
          </p:nvSpPr>
          <p:spPr bwMode="auto">
            <a:xfrm>
              <a:off x="3866" y="2844"/>
              <a:ext cx="9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Destinação</a:t>
              </a:r>
              <a:r>
                <a:rPr kumimoji="0" lang="pt-BR" sz="17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dos </a:t>
              </a: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recursos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Text Box 710"/>
          <p:cNvSpPr txBox="1">
            <a:spLocks noChangeArrowheads="1"/>
          </p:cNvSpPr>
          <p:nvPr/>
        </p:nvSpPr>
        <p:spPr bwMode="auto">
          <a:xfrm>
            <a:off x="0" y="0"/>
            <a:ext cx="9144000" cy="65950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de planejamento</a:t>
            </a: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17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ÁREA SOCIAL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588141"/>
            <a:ext cx="9144000" cy="10455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HOSPITAL DO </a:t>
            </a:r>
            <a:r>
              <a:rPr lang="pt-BR" sz="3200" dirty="0" smtClean="0"/>
              <a:t>CÂNCER</a:t>
            </a:r>
            <a:endParaRPr lang="pt-BR" sz="3200" dirty="0"/>
          </a:p>
          <a:p>
            <a:r>
              <a:rPr lang="pt-BR" sz="3200" dirty="0"/>
              <a:t>NOVO HOSPITAL </a:t>
            </a:r>
            <a:r>
              <a:rPr lang="pt-BR" sz="3200" dirty="0" smtClean="0"/>
              <a:t>REGIONAL </a:t>
            </a:r>
            <a:r>
              <a:rPr lang="pt-BR" sz="3200" dirty="0"/>
              <a:t>DE CEILÂNDIA</a:t>
            </a:r>
          </a:p>
          <a:p>
            <a:r>
              <a:rPr lang="pt-BR" sz="3200" dirty="0"/>
              <a:t>NOVO HOSPITAL REGIONAL DO GAMA </a:t>
            </a:r>
          </a:p>
          <a:p>
            <a:r>
              <a:rPr lang="pt-BR" sz="3200" dirty="0"/>
              <a:t>UNIDADES BÁSICAS DE SAÚDE</a:t>
            </a:r>
          </a:p>
          <a:p>
            <a:r>
              <a:rPr lang="pt-BR" sz="3200" dirty="0"/>
              <a:t>CRECHES</a:t>
            </a:r>
          </a:p>
          <a:p>
            <a:r>
              <a:rPr lang="pt-BR" sz="3200" dirty="0"/>
              <a:t>ESCOLAS TÉCNICAS</a:t>
            </a:r>
          </a:p>
          <a:p>
            <a:r>
              <a:rPr lang="pt-BR" sz="3200" dirty="0"/>
              <a:t>RESTAURANTES COMUNITÁRIOS</a:t>
            </a:r>
          </a:p>
          <a:p>
            <a:r>
              <a:rPr lang="pt-BR" sz="3200" dirty="0"/>
              <a:t>CENTROS DE ATENDIMENTO E ABRIGO</a:t>
            </a:r>
          </a:p>
        </p:txBody>
      </p:sp>
    </p:spTree>
    <p:extLst>
      <p:ext uri="{BB962C8B-B14F-4D97-AF65-F5344CB8AC3E}">
        <p14:creationId xmlns:p14="http://schemas.microsoft.com/office/powerpoint/2010/main" val="8772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ÁREA INFRAESTRUTURA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588141"/>
            <a:ext cx="9144000" cy="10455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EXPANSÃO DO METRÔ</a:t>
            </a:r>
          </a:p>
          <a:p>
            <a:r>
              <a:rPr lang="pt-BR" sz="3200" dirty="0" smtClean="0"/>
              <a:t>8 NOVOS TERMINAIS RODOVIÁRIOS</a:t>
            </a:r>
          </a:p>
          <a:p>
            <a:r>
              <a:rPr lang="pt-BR" sz="3200" dirty="0" smtClean="0"/>
              <a:t>VIADUTO DA EPIG</a:t>
            </a:r>
          </a:p>
          <a:p>
            <a:r>
              <a:rPr lang="pt-BR" sz="3200" dirty="0" smtClean="0"/>
              <a:t>TREVO DE TRIAGEM NORTE</a:t>
            </a:r>
          </a:p>
          <a:p>
            <a:r>
              <a:rPr lang="pt-BR" sz="3200" dirty="0" smtClean="0"/>
              <a:t>LIGAÇÃO TORTO-COLORADO</a:t>
            </a:r>
          </a:p>
          <a:p>
            <a:r>
              <a:rPr lang="pt-BR" sz="3200" dirty="0" smtClean="0"/>
              <a:t>TÚNEL RODOVIÁRIO DE TAGUATINGA</a:t>
            </a:r>
          </a:p>
          <a:p>
            <a:r>
              <a:rPr lang="pt-BR" sz="3200" dirty="0" smtClean="0"/>
              <a:t>ATERRO SANITÁRIO</a:t>
            </a:r>
          </a:p>
          <a:p>
            <a:r>
              <a:rPr lang="pt-BR" sz="3200" dirty="0" smtClean="0"/>
              <a:t>SISTEMAS PRODUTORES DE ÁGUA – CORUMBÁ, PARANOÁ E BANANAL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07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SÍTIOS IMPORTANTES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588141"/>
            <a:ext cx="9144000" cy="10455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27584" y="739725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Secretaria de Estado de Planejamento, Orçamento e Gestão – SEPLAG</a:t>
            </a:r>
          </a:p>
          <a:p>
            <a:r>
              <a:rPr lang="pt-BR" sz="3200" dirty="0" smtClean="0">
                <a:hlinkClick r:id="rId2"/>
              </a:rPr>
              <a:t>www.seplag.df.gov.br</a:t>
            </a:r>
            <a:endParaRPr lang="pt-BR" sz="3200" dirty="0" smtClean="0"/>
          </a:p>
          <a:p>
            <a:endParaRPr lang="pt-BR" sz="2000" dirty="0" smtClean="0"/>
          </a:p>
          <a:p>
            <a:r>
              <a:rPr lang="pt-BR" sz="3200" dirty="0" smtClean="0"/>
              <a:t>Secretaria de Estado de Fazenda do Distrito Federal</a:t>
            </a:r>
          </a:p>
          <a:p>
            <a:r>
              <a:rPr lang="pt-BR" sz="3200" dirty="0" smtClean="0">
                <a:hlinkClick r:id="rId3"/>
              </a:rPr>
              <a:t>www.fazenda.df.gov.br</a:t>
            </a:r>
            <a:endParaRPr lang="pt-BR" sz="3200" dirty="0" smtClean="0"/>
          </a:p>
          <a:p>
            <a:endParaRPr lang="pt-BR" sz="2000" dirty="0" smtClean="0"/>
          </a:p>
          <a:p>
            <a:r>
              <a:rPr lang="pt-BR" sz="3200" dirty="0" smtClean="0"/>
              <a:t>Controladoria Geral do Distrito Federal</a:t>
            </a:r>
          </a:p>
          <a:p>
            <a:r>
              <a:rPr lang="pt-BR" sz="3200" dirty="0" smtClean="0">
                <a:hlinkClick r:id="rId4"/>
              </a:rPr>
              <a:t>www.controladoria.df.gov.br</a:t>
            </a:r>
            <a:endParaRPr lang="pt-BR" sz="3200" dirty="0" smtClean="0"/>
          </a:p>
          <a:p>
            <a:endParaRPr lang="pt-BR" sz="2000" dirty="0" smtClean="0"/>
          </a:p>
          <a:p>
            <a:r>
              <a:rPr lang="pt-BR" sz="3200" dirty="0" smtClean="0"/>
              <a:t>Aplicativo </a:t>
            </a:r>
            <a:r>
              <a:rPr lang="pt-BR" sz="3200" dirty="0" err="1" smtClean="0"/>
              <a:t>Smatphone</a:t>
            </a:r>
            <a:endParaRPr lang="pt-BR" sz="3200" dirty="0" smtClean="0"/>
          </a:p>
          <a:p>
            <a:r>
              <a:rPr lang="pt-BR" sz="3200" dirty="0" err="1" smtClean="0"/>
              <a:t>SigaBrasília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645446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8482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CANAIS DE COMUNICAÇÃO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flipV="1">
            <a:off x="0" y="588141"/>
            <a:ext cx="9144000" cy="10455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27584" y="739725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>
              <a:hlinkClick r:id="rId2"/>
            </a:endParaRPr>
          </a:p>
          <a:p>
            <a:endParaRPr lang="pt-BR" sz="3200" dirty="0" smtClean="0">
              <a:hlinkClick r:id="rId2"/>
            </a:endParaRPr>
          </a:p>
          <a:p>
            <a:r>
              <a:rPr lang="pt-BR" sz="3200" dirty="0" smtClean="0">
                <a:hlinkClick r:id="rId2"/>
              </a:rPr>
              <a:t>Orcamento@seplag.df.gov.br</a:t>
            </a:r>
            <a:endParaRPr lang="pt-BR" sz="3200" dirty="0" smtClean="0"/>
          </a:p>
          <a:p>
            <a:r>
              <a:rPr lang="pt-BR" sz="3200" dirty="0" smtClean="0"/>
              <a:t>Endereço de e-mail do orçamento/SEPLAG</a:t>
            </a:r>
          </a:p>
          <a:p>
            <a:endParaRPr lang="pt-BR" sz="3200" dirty="0" smtClean="0"/>
          </a:p>
          <a:p>
            <a:r>
              <a:rPr lang="pt-BR" sz="3200" dirty="0" smtClean="0">
                <a:hlinkClick r:id="rId2"/>
              </a:rPr>
              <a:t>FACEBOOK no sítio da SEPLAG</a:t>
            </a:r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022377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83099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836712"/>
            <a:ext cx="9144000" cy="130844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7848" y="2492896"/>
            <a:ext cx="73083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0000FF"/>
                </a:solidFill>
                <a:latin typeface="Brush Script MT" pitchFamily="66" charset="0"/>
              </a:rPr>
              <a:t>Obrigado!</a:t>
            </a:r>
          </a:p>
          <a:p>
            <a:pPr algn="ctr"/>
            <a:endParaRPr lang="pt-BR" sz="6600" dirty="0">
              <a:solidFill>
                <a:srgbClr val="0000FF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3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:\SEPLAN\SUOP\A1 - COORDENAÇÃO DE ELABOR E ACOMPANH DO ORÇAMENTO - COELC\A - ANO\ANO 2016\APRESENTAÇÃO REUNIÃO TÉCNICA\balanca[1]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39" y="1511821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cache1.asset-cache.net/xc/476221275.jpg?v=2&amp;c=IWSAsset&amp;k=2&amp;d=NazrIKhsM3RH97vw8TPCaWzfi2yK3t04a7mcS7C269gri5X3BrBN38xiLxY5W2mj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661128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Abrangência Da Lei Orçamentária Anual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692696"/>
            <a:ext cx="9180512" cy="14401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 rot="16200000">
            <a:off x="3708400" y="2780829"/>
            <a:ext cx="1152525" cy="6337300"/>
          </a:xfrm>
          <a:prstGeom prst="homePlate">
            <a:avLst>
              <a:gd name="adj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27088" y="5805264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FF0000"/>
                </a:solidFill>
                <a:latin typeface="Arial Black" pitchFamily="34" charset="0"/>
              </a:rPr>
              <a:t>              </a:t>
            </a:r>
            <a:r>
              <a:rPr lang="pt-BR" altLang="pt-BR" sz="2400" dirty="0">
                <a:solidFill>
                  <a:srgbClr val="FF0000"/>
                </a:solidFill>
                <a:latin typeface="Arial Black" pitchFamily="34" charset="0"/>
              </a:rPr>
              <a:t>Princípio da Exclusividade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95536" y="1628800"/>
            <a:ext cx="2304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Receitas        Despesas</a:t>
            </a:r>
          </a:p>
        </p:txBody>
      </p:sp>
      <p:sp>
        <p:nvSpPr>
          <p:cNvPr id="33" name="CaixaDeTexto 5"/>
          <p:cNvSpPr txBox="1">
            <a:spLocks noChangeArrowheads="1"/>
          </p:cNvSpPr>
          <p:nvPr/>
        </p:nvSpPr>
        <p:spPr bwMode="auto">
          <a:xfrm>
            <a:off x="2987824" y="1268760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dirty="0" smtClean="0">
                <a:latin typeface="Calibri" pitchFamily="34" charset="0"/>
              </a:rPr>
              <a:t>É uma Lei de iniciativa exclusiva do Poder Executivo;</a:t>
            </a: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251520" y="2570128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altLang="pt-BR" sz="2400" dirty="0" smtClean="0">
              <a:latin typeface="Calibri" pitchFamily="34" charset="0"/>
            </a:endParaRPr>
          </a:p>
          <a:p>
            <a:r>
              <a:rPr lang="pt-BR" altLang="pt-BR" sz="2400" dirty="0" smtClean="0">
                <a:latin typeface="Calibri" pitchFamily="34" charset="0"/>
              </a:rPr>
              <a:t>Compreende o orçamento dos poderes Executivo e  Legislativo;</a:t>
            </a:r>
          </a:p>
          <a:p>
            <a:endParaRPr lang="pt-BR" altLang="pt-BR" sz="2400" dirty="0" smtClean="0">
              <a:latin typeface="Calibri" pitchFamily="34" charset="0"/>
            </a:endParaRPr>
          </a:p>
          <a:p>
            <a:r>
              <a:rPr lang="pt-BR" altLang="pt-BR" sz="2400" dirty="0" smtClean="0">
                <a:latin typeface="Calibri" pitchFamily="34" charset="0"/>
              </a:rPr>
              <a:t>Não pode conter dispositivo estranho à previsão da receita e à fixação da despesa, exceto a autorização para abertura de créditos suplementares e contratação de operações de crédito.</a:t>
            </a:r>
          </a:p>
          <a:p>
            <a:endParaRPr lang="pt-BR" altLang="pt-BR" sz="2400" dirty="0" smtClean="0">
              <a:latin typeface="Calibri" pitchFamily="34" charset="0"/>
            </a:endParaRPr>
          </a:p>
          <a:p>
            <a:endParaRPr lang="pt-BR" altLang="pt-BR" sz="2400" dirty="0" smtClean="0">
              <a:latin typeface="Calibri" pitchFamily="34" charset="0"/>
            </a:endParaRPr>
          </a:p>
          <a:p>
            <a:endParaRPr lang="pt-BR" altLang="pt-B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627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0" y="692696"/>
            <a:ext cx="9144000" cy="143793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1588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 flipV="1">
            <a:off x="1588" y="6631384"/>
            <a:ext cx="9144000" cy="2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6" name="CaixaDeTexto 5"/>
          <p:cNvSpPr txBox="1">
            <a:spLocks noChangeArrowheads="1"/>
          </p:cNvSpPr>
          <p:nvPr/>
        </p:nvSpPr>
        <p:spPr bwMode="auto">
          <a:xfrm>
            <a:off x="531813" y="1556792"/>
            <a:ext cx="78581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CONSTITUIÇÃO FEDERAL – CF</a:t>
            </a: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LEI ORGÂNICA DO DF – LODF</a:t>
            </a: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LEI DE RESPONSABILIDADE FISCAL – LRF</a:t>
            </a: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LEI Nº 4.320/64</a:t>
            </a: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PLANO PLURIANUAL – PPA </a:t>
            </a:r>
            <a:r>
              <a:rPr lang="pt-BR" altLang="pt-BR" sz="2600" dirty="0" smtClean="0">
                <a:latin typeface="Calibri" pitchFamily="34" charset="0"/>
              </a:rPr>
              <a:t>2016-2019</a:t>
            </a:r>
            <a:endParaRPr lang="pt-BR" altLang="pt-BR" sz="26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LEI DE DIRETRIZES ORÇAMENTÁRIAS – </a:t>
            </a:r>
            <a:r>
              <a:rPr lang="pt-BR" altLang="pt-BR" sz="2600" dirty="0" smtClean="0">
                <a:latin typeface="Calibri" pitchFamily="34" charset="0"/>
              </a:rPr>
              <a:t>LDO/2016</a:t>
            </a:r>
            <a:endParaRPr lang="pt-BR" altLang="pt-BR" sz="26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MANUAL DE PLANEJAMENTO E ORÇAMENTO – MPO</a:t>
            </a:r>
          </a:p>
          <a:p>
            <a:pPr algn="just">
              <a:buFont typeface="Wingdings" pitchFamily="2" charset="2"/>
              <a:buChar char="Ø"/>
            </a:pPr>
            <a:r>
              <a:rPr lang="pt-BR" altLang="pt-BR" sz="2600" dirty="0">
                <a:latin typeface="Calibri" pitchFamily="34" charset="0"/>
              </a:rPr>
              <a:t> INFORMAÇÕES DO </a:t>
            </a:r>
            <a:r>
              <a:rPr lang="pt-BR" altLang="pt-BR" sz="2600" dirty="0" smtClean="0">
                <a:latin typeface="Calibri" pitchFamily="34" charset="0"/>
              </a:rPr>
              <a:t>SISTEMA DE ACOMPANHAMENTO        GOVERNAMENTAL - SAG</a:t>
            </a:r>
            <a:endParaRPr lang="pt-BR" altLang="pt-BR" sz="2600" dirty="0">
              <a:latin typeface="Calibri" pitchFamily="34" charset="0"/>
            </a:endParaRPr>
          </a:p>
          <a:p>
            <a:endParaRPr lang="pt-BR" altLang="pt-BR" sz="2400" dirty="0">
              <a:latin typeface="Calibri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51520" y="116632"/>
            <a:ext cx="8435280" cy="576064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Dispositivos</a:t>
            </a:r>
            <a:r>
              <a:rPr lang="pt-BR" sz="3200" b="1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para Elaboração do PLOA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pt-BR" b="1" dirty="0" smtClean="0">
              <a:solidFill>
                <a:schemeClr val="accent6">
                  <a:lumMod val="50000"/>
                </a:schemeClr>
              </a:solidFill>
              <a:latin typeface="Calibri (Títulos)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Calibri (Títulos)"/>
              </a:rPr>
              <a:t>QUEM FAZ?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Calibri (Títulos)"/>
            </a:endParaRPr>
          </a:p>
        </p:txBody>
      </p:sp>
      <p:sp>
        <p:nvSpPr>
          <p:cNvPr id="4" name="Retângulo com Canto Diagonal Aparado 3"/>
          <p:cNvSpPr/>
          <p:nvPr/>
        </p:nvSpPr>
        <p:spPr>
          <a:xfrm>
            <a:off x="3203848" y="1412776"/>
            <a:ext cx="2376264" cy="936104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Governança</a:t>
            </a:r>
          </a:p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323528" y="3245060"/>
            <a:ext cx="2304256" cy="136815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SEF</a:t>
            </a:r>
          </a:p>
          <a:p>
            <a:pPr algn="ctr"/>
            <a:r>
              <a:rPr lang="pt-BR" sz="2000" dirty="0" smtClean="0">
                <a:latin typeface="Calibri (Corpo)"/>
              </a:rPr>
              <a:t>(receita)</a:t>
            </a:r>
            <a:endParaRPr lang="pt-BR" sz="2000" dirty="0">
              <a:latin typeface="Calibri (Corpo)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25643"/>
            <a:ext cx="9180512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Agentes Envolvidos</a:t>
            </a:r>
          </a:p>
        </p:txBody>
      </p:sp>
      <p:sp>
        <p:nvSpPr>
          <p:cNvPr id="11" name="Retângulo com Canto Diagonal Aparado 10"/>
          <p:cNvSpPr/>
          <p:nvPr/>
        </p:nvSpPr>
        <p:spPr>
          <a:xfrm>
            <a:off x="3334871" y="3162799"/>
            <a:ext cx="2461265" cy="18002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SEPLAG - Órgão </a:t>
            </a:r>
            <a:r>
              <a:rPr lang="pt-BR" sz="2000" b="1" dirty="0"/>
              <a:t>Central </a:t>
            </a:r>
          </a:p>
          <a:p>
            <a:pPr algn="ctr"/>
            <a:endParaRPr lang="pt-BR" sz="2000" b="1" dirty="0"/>
          </a:p>
        </p:txBody>
      </p:sp>
      <p:sp>
        <p:nvSpPr>
          <p:cNvPr id="12" name="Retângulo com Canto Diagonal Aparado 11"/>
          <p:cNvSpPr/>
          <p:nvPr/>
        </p:nvSpPr>
        <p:spPr>
          <a:xfrm>
            <a:off x="6660232" y="3185646"/>
            <a:ext cx="2232248" cy="1552092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/>
              <a:t>SEGAD</a:t>
            </a:r>
          </a:p>
          <a:p>
            <a:pPr lvl="0" algn="ctr"/>
            <a:r>
              <a:rPr lang="pt-BR" sz="2000" b="1" dirty="0" smtClean="0"/>
              <a:t>(pessoal)</a:t>
            </a:r>
            <a:endParaRPr lang="pt-BR" sz="2000" b="1" dirty="0"/>
          </a:p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3053335" y="5252683"/>
            <a:ext cx="2952328" cy="1272661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altLang="pt-BR" b="1" dirty="0"/>
              <a:t>Unidades Orçamentárias</a:t>
            </a:r>
          </a:p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cxnSp>
        <p:nvCxnSpPr>
          <p:cNvPr id="15" name="Conector reto 14"/>
          <p:cNvCxnSpPr>
            <a:stCxn id="4" idx="1"/>
          </p:cNvCxnSpPr>
          <p:nvPr/>
        </p:nvCxnSpPr>
        <p:spPr>
          <a:xfrm>
            <a:off x="4391980" y="2348880"/>
            <a:ext cx="281535" cy="81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2" idx="2"/>
          </p:cNvCxnSpPr>
          <p:nvPr/>
        </p:nvCxnSpPr>
        <p:spPr>
          <a:xfrm flipH="1" flipV="1">
            <a:off x="5796136" y="3945414"/>
            <a:ext cx="864096" cy="16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3" idx="3"/>
          </p:cNvCxnSpPr>
          <p:nvPr/>
        </p:nvCxnSpPr>
        <p:spPr>
          <a:xfrm flipV="1">
            <a:off x="4529499" y="4962999"/>
            <a:ext cx="0" cy="289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8" idx="0"/>
          </p:cNvCxnSpPr>
          <p:nvPr/>
        </p:nvCxnSpPr>
        <p:spPr>
          <a:xfrm>
            <a:off x="2627784" y="3929136"/>
            <a:ext cx="923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ta para a direita 29"/>
          <p:cNvSpPr/>
          <p:nvPr/>
        </p:nvSpPr>
        <p:spPr>
          <a:xfrm>
            <a:off x="5868145" y="1556792"/>
            <a:ext cx="466725" cy="2206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1" name="Seta para a esquerda 30"/>
          <p:cNvSpPr/>
          <p:nvPr/>
        </p:nvSpPr>
        <p:spPr>
          <a:xfrm>
            <a:off x="5868144" y="1815382"/>
            <a:ext cx="466725" cy="16986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/>
          </a:p>
        </p:txBody>
      </p:sp>
      <p:sp>
        <p:nvSpPr>
          <p:cNvPr id="32" name="Retângulo 31"/>
          <p:cNvSpPr/>
          <p:nvPr/>
        </p:nvSpPr>
        <p:spPr>
          <a:xfrm>
            <a:off x="6516216" y="146562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GOVERNADOR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692696"/>
            <a:ext cx="9180512" cy="14401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3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35">
            <a:off x="2301364" y="3627471"/>
            <a:ext cx="4968246" cy="26806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0908"/>
            <a:ext cx="6705551" cy="3420380"/>
          </a:xfrm>
          <a:prstGeom prst="rect">
            <a:avLst/>
          </a:prstGeom>
        </p:spPr>
      </p:pic>
      <p:sp>
        <p:nvSpPr>
          <p:cNvPr id="6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16965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Conteúdo,Estrutura e Forma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5">
            <a:off x="1435510" y="1806195"/>
            <a:ext cx="5172317" cy="35507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879">
            <a:off x="493369" y="658624"/>
            <a:ext cx="4937633" cy="270578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 rot="20531616">
            <a:off x="4645323" y="52245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QDD Investimento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 rot="20471086">
            <a:off x="4120925" y="44514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QDD</a:t>
            </a:r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 err="1" smtClean="0"/>
              <a:t>Fisc</a:t>
            </a:r>
            <a:r>
              <a:rPr lang="pt-BR" sz="2000" b="1" dirty="0" smtClean="0"/>
              <a:t>/Seg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 rot="20647159">
            <a:off x="2599771" y="3712127"/>
            <a:ext cx="4356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>
                <a:latin typeface="Arial" pitchFamily="34" charset="0"/>
                <a:cs typeface="Arial" pitchFamily="34" charset="0"/>
              </a:rPr>
              <a:t>Demonst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Complementares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 rot="20635612">
            <a:off x="3431034" y="2789728"/>
            <a:ext cx="192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PLOA</a:t>
            </a:r>
            <a:endParaRPr lang="pt-BR" sz="4400" b="1" dirty="0"/>
          </a:p>
        </p:txBody>
      </p:sp>
      <p:sp>
        <p:nvSpPr>
          <p:cNvPr id="15" name="CaixaDeTexto 14"/>
          <p:cNvSpPr txBox="1"/>
          <p:nvPr/>
        </p:nvSpPr>
        <p:spPr>
          <a:xfrm rot="20591127">
            <a:off x="2934368" y="2120462"/>
            <a:ext cx="224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MENSAGEM</a:t>
            </a:r>
            <a:endParaRPr lang="pt-BR" sz="2000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3" y="622453"/>
            <a:ext cx="8384529" cy="59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737542"/>
              </p:ext>
            </p:extLst>
          </p:nvPr>
        </p:nvGraphicFramePr>
        <p:xfrm>
          <a:off x="-11113" y="99392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7146" y="3649047"/>
            <a:ext cx="301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1º FASE DO PROCESSO- EXECUTIVO</a:t>
            </a:r>
            <a:endParaRPr lang="pt-BR" sz="20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1" y="-6979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Conector reto 14"/>
          <p:cNvSpPr/>
          <p:nvPr/>
        </p:nvSpPr>
        <p:spPr>
          <a:xfrm>
            <a:off x="3828874" y="1340768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ector reto 15"/>
          <p:cNvSpPr/>
          <p:nvPr/>
        </p:nvSpPr>
        <p:spPr>
          <a:xfrm>
            <a:off x="3947297" y="1749270"/>
            <a:ext cx="757270" cy="512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16"/>
          <p:cNvSpPr/>
          <p:nvPr/>
        </p:nvSpPr>
        <p:spPr>
          <a:xfrm flipV="1">
            <a:off x="4362790" y="2839983"/>
            <a:ext cx="642937" cy="11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/>
          <p:cNvSpPr txBox="1"/>
          <p:nvPr/>
        </p:nvSpPr>
        <p:spPr>
          <a:xfrm>
            <a:off x="4239418" y="745419"/>
            <a:ext cx="530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1. PLANEJAMENTO DO PROCESSO ( CRONOGRAMA)</a:t>
            </a:r>
            <a:endParaRPr lang="pt-BR" sz="1600" b="1" dirty="0"/>
          </a:p>
        </p:txBody>
      </p:sp>
      <p:sp>
        <p:nvSpPr>
          <p:cNvPr id="19" name="Conector reto 18"/>
          <p:cNvSpPr/>
          <p:nvPr/>
        </p:nvSpPr>
        <p:spPr>
          <a:xfrm rot="5400000">
            <a:off x="3438328" y="2741456"/>
            <a:ext cx="825931" cy="1022987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onector reto 19"/>
          <p:cNvSpPr/>
          <p:nvPr/>
        </p:nvSpPr>
        <p:spPr>
          <a:xfrm rot="5400000">
            <a:off x="3473760" y="3138077"/>
            <a:ext cx="864092" cy="1132011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onector reto 20"/>
          <p:cNvSpPr/>
          <p:nvPr/>
        </p:nvSpPr>
        <p:spPr>
          <a:xfrm rot="5400000">
            <a:off x="3593664" y="3412052"/>
            <a:ext cx="836729" cy="134445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aixaDeTexto 21"/>
          <p:cNvSpPr txBox="1"/>
          <p:nvPr/>
        </p:nvSpPr>
        <p:spPr>
          <a:xfrm>
            <a:off x="4471811" y="1117041"/>
            <a:ext cx="42046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/>
              <a:t>2. REVISÃO DE AJUSTES NO SIGGO</a:t>
            </a:r>
            <a:endParaRPr lang="pt-BR" sz="1600" dirty="0"/>
          </a:p>
          <a:p>
            <a:endParaRPr lang="pt-BR" dirty="0"/>
          </a:p>
        </p:txBody>
      </p:sp>
      <p:sp>
        <p:nvSpPr>
          <p:cNvPr id="23" name="Conector reto 22"/>
          <p:cNvSpPr/>
          <p:nvPr/>
        </p:nvSpPr>
        <p:spPr>
          <a:xfrm rot="5400000">
            <a:off x="3557880" y="3742784"/>
            <a:ext cx="733030" cy="1519723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ixaDeTexto 23"/>
          <p:cNvSpPr txBox="1"/>
          <p:nvPr/>
        </p:nvSpPr>
        <p:spPr>
          <a:xfrm>
            <a:off x="4644008" y="1579217"/>
            <a:ext cx="501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3. REVISÃO DAS PROGRAMAÇÕES ORÇAMENTARIAS</a:t>
            </a:r>
            <a:endParaRPr lang="pt-BR" sz="16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005727" y="2623960"/>
            <a:ext cx="39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4.DEFINIÇÃO DAS RECEITAS PRÓPRIAS</a:t>
            </a:r>
            <a:endParaRPr lang="pt-BR" sz="1600" b="1" dirty="0"/>
          </a:p>
        </p:txBody>
      </p:sp>
      <p:sp>
        <p:nvSpPr>
          <p:cNvPr id="26" name="Conector reto 25"/>
          <p:cNvSpPr/>
          <p:nvPr/>
        </p:nvSpPr>
        <p:spPr>
          <a:xfrm flipV="1">
            <a:off x="4471811" y="3272034"/>
            <a:ext cx="642937" cy="11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aixaDeTexto 26"/>
          <p:cNvSpPr txBox="1"/>
          <p:nvPr/>
        </p:nvSpPr>
        <p:spPr>
          <a:xfrm>
            <a:off x="5073965" y="3096937"/>
            <a:ext cx="401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5. SOLICITAÇÃO DE INFORMAÇÕES ÀS UO’S</a:t>
            </a:r>
            <a:endParaRPr lang="pt-BR" sz="1600" b="1" dirty="0"/>
          </a:p>
        </p:txBody>
      </p:sp>
      <p:sp>
        <p:nvSpPr>
          <p:cNvPr id="28" name="Conector reto 27"/>
          <p:cNvSpPr/>
          <p:nvPr/>
        </p:nvSpPr>
        <p:spPr>
          <a:xfrm flipV="1">
            <a:off x="4684258" y="3667035"/>
            <a:ext cx="642937" cy="11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327194" y="3512027"/>
            <a:ext cx="380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6. DEFINIÇÃO  DE TETOS</a:t>
            </a:r>
            <a:endParaRPr lang="pt-BR" sz="1600" b="1" dirty="0"/>
          </a:p>
        </p:txBody>
      </p:sp>
      <p:sp>
        <p:nvSpPr>
          <p:cNvPr id="31" name="Conector reto 30"/>
          <p:cNvSpPr/>
          <p:nvPr/>
        </p:nvSpPr>
        <p:spPr>
          <a:xfrm flipV="1">
            <a:off x="4684257" y="4136129"/>
            <a:ext cx="642937" cy="11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CaixaDeTexto 31"/>
          <p:cNvSpPr txBox="1"/>
          <p:nvPr/>
        </p:nvSpPr>
        <p:spPr>
          <a:xfrm>
            <a:off x="5327194" y="3982103"/>
            <a:ext cx="372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7.CADASTRAMENTO DA PROPOSTA</a:t>
            </a:r>
            <a:endParaRPr lang="pt-BR" sz="1600" b="1" dirty="0"/>
          </a:p>
        </p:txBody>
      </p:sp>
      <p:sp>
        <p:nvSpPr>
          <p:cNvPr id="33" name="Conector reto 32"/>
          <p:cNvSpPr/>
          <p:nvPr/>
        </p:nvSpPr>
        <p:spPr>
          <a:xfrm rot="5400000" flipH="1">
            <a:off x="3677808" y="4535157"/>
            <a:ext cx="292389" cy="172050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Conector reto 33"/>
          <p:cNvSpPr/>
          <p:nvPr/>
        </p:nvSpPr>
        <p:spPr>
          <a:xfrm flipV="1">
            <a:off x="4686080" y="5445034"/>
            <a:ext cx="701696" cy="9657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CaixaDeTexto 34"/>
          <p:cNvSpPr txBox="1"/>
          <p:nvPr/>
        </p:nvSpPr>
        <p:spPr>
          <a:xfrm>
            <a:off x="5327195" y="5249216"/>
            <a:ext cx="363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8. ELABORAÇÃO E CONSOLIDAÇÃO DO PLOA</a:t>
            </a:r>
            <a:endParaRPr lang="pt-BR" sz="1600" b="1" dirty="0"/>
          </a:p>
        </p:txBody>
      </p:sp>
      <p:sp>
        <p:nvSpPr>
          <p:cNvPr id="36" name="Conector reto 35"/>
          <p:cNvSpPr/>
          <p:nvPr/>
        </p:nvSpPr>
        <p:spPr>
          <a:xfrm rot="5400000" flipH="1">
            <a:off x="3281232" y="4575563"/>
            <a:ext cx="535375" cy="22743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Conector reto 36"/>
          <p:cNvSpPr/>
          <p:nvPr/>
        </p:nvSpPr>
        <p:spPr>
          <a:xfrm flipV="1">
            <a:off x="4684258" y="5970549"/>
            <a:ext cx="642937" cy="11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CaixaDeTexto 37"/>
          <p:cNvSpPr txBox="1"/>
          <p:nvPr/>
        </p:nvSpPr>
        <p:spPr>
          <a:xfrm>
            <a:off x="5398360" y="5802391"/>
            <a:ext cx="366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9.ENVIO DO PLOA  À CLDF</a:t>
            </a:r>
            <a:endParaRPr lang="pt-BR" sz="1600" b="1" dirty="0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 flipV="1">
            <a:off x="1588" y="6669360"/>
            <a:ext cx="9144000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5512891" y="1988840"/>
            <a:ext cx="2803525" cy="487362"/>
          </a:xfrm>
          <a:prstGeom prst="flowChartPreparation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REUNIÃO SETORIAL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AutoShape 56"/>
          <p:cNvSpPr>
            <a:spLocks noChangeArrowheads="1"/>
          </p:cNvSpPr>
          <p:nvPr/>
        </p:nvSpPr>
        <p:spPr bwMode="auto">
          <a:xfrm>
            <a:off x="5114748" y="4413101"/>
            <a:ext cx="3561707" cy="600075"/>
          </a:xfrm>
          <a:prstGeom prst="flowChartPreparation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altLang="pt-BR" sz="16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AUDIÊNCIA PÚBLICA </a:t>
            </a:r>
          </a:p>
          <a:p>
            <a:pPr algn="ctr"/>
            <a:r>
              <a:rPr lang="pt-BR" altLang="pt-BR" sz="16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 EXECUTIVO</a:t>
            </a:r>
          </a:p>
          <a:p>
            <a:pPr algn="ctr"/>
            <a:endParaRPr lang="pt-BR" altLang="pt-BR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2526</Words>
  <Application>Microsoft Office PowerPoint</Application>
  <PresentationFormat>Apresentação na tela (4:3)</PresentationFormat>
  <Paragraphs>795</Paragraphs>
  <Slides>44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Abrangência Da Lei Orçamentária Anual</vt:lpstr>
      <vt:lpstr>Apresentação do PowerPoint</vt:lpstr>
      <vt:lpstr>Apresentação do PowerPoint</vt:lpstr>
      <vt:lpstr>Conteúdo,Estrutura e Forma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pablo.pereira</dc:creator>
  <cp:lastModifiedBy>Daniel Ayer Gomes Madrid</cp:lastModifiedBy>
  <cp:revision>438</cp:revision>
  <cp:lastPrinted>2015-07-14T23:53:38Z</cp:lastPrinted>
  <dcterms:created xsi:type="dcterms:W3CDTF">2013-05-10T14:16:05Z</dcterms:created>
  <dcterms:modified xsi:type="dcterms:W3CDTF">2015-07-16T15:02:52Z</dcterms:modified>
</cp:coreProperties>
</file>