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8"/>
  </p:notesMasterIdLst>
  <p:sldIdLst>
    <p:sldId id="949" r:id="rId2"/>
    <p:sldId id="864" r:id="rId3"/>
    <p:sldId id="877" r:id="rId4"/>
    <p:sldId id="924" r:id="rId5"/>
    <p:sldId id="912" r:id="rId6"/>
    <p:sldId id="913" r:id="rId7"/>
    <p:sldId id="916" r:id="rId8"/>
    <p:sldId id="866" r:id="rId9"/>
    <p:sldId id="885" r:id="rId10"/>
    <p:sldId id="869" r:id="rId11"/>
    <p:sldId id="867" r:id="rId12"/>
    <p:sldId id="952" r:id="rId13"/>
    <p:sldId id="951" r:id="rId14"/>
    <p:sldId id="909" r:id="rId15"/>
    <p:sldId id="953" r:id="rId16"/>
    <p:sldId id="896" r:id="rId17"/>
    <p:sldId id="958" r:id="rId18"/>
    <p:sldId id="875" r:id="rId19"/>
    <p:sldId id="868" r:id="rId20"/>
    <p:sldId id="872" r:id="rId21"/>
    <p:sldId id="886" r:id="rId22"/>
    <p:sldId id="926" r:id="rId23"/>
    <p:sldId id="887" r:id="rId24"/>
    <p:sldId id="931" r:id="rId25"/>
    <p:sldId id="897" r:id="rId26"/>
    <p:sldId id="937" r:id="rId27"/>
    <p:sldId id="938" r:id="rId28"/>
    <p:sldId id="939" r:id="rId29"/>
    <p:sldId id="929" r:id="rId30"/>
    <p:sldId id="882" r:id="rId31"/>
    <p:sldId id="888" r:id="rId32"/>
    <p:sldId id="954" r:id="rId33"/>
    <p:sldId id="917" r:id="rId34"/>
    <p:sldId id="927" r:id="rId35"/>
    <p:sldId id="936" r:id="rId36"/>
    <p:sldId id="928" r:id="rId37"/>
    <p:sldId id="870" r:id="rId38"/>
    <p:sldId id="889" r:id="rId39"/>
    <p:sldId id="899" r:id="rId40"/>
    <p:sldId id="898" r:id="rId41"/>
    <p:sldId id="919" r:id="rId42"/>
    <p:sldId id="959" r:id="rId43"/>
    <p:sldId id="960" r:id="rId44"/>
    <p:sldId id="961" r:id="rId45"/>
    <p:sldId id="962" r:id="rId46"/>
    <p:sldId id="963" r:id="rId47"/>
    <p:sldId id="906" r:id="rId48"/>
    <p:sldId id="907" r:id="rId49"/>
    <p:sldId id="955" r:id="rId50"/>
    <p:sldId id="956" r:id="rId51"/>
    <p:sldId id="918" r:id="rId52"/>
    <p:sldId id="945" r:id="rId53"/>
    <p:sldId id="947" r:id="rId54"/>
    <p:sldId id="948" r:id="rId55"/>
    <p:sldId id="941" r:id="rId56"/>
    <p:sldId id="739" r:id="rId57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59"/>
      <p:bold r:id="rId60"/>
      <p:italic r:id="rId61"/>
      <p:boldItalic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ário Convidado" initials="UC" lastIdx="4" clrIdx="0"/>
  <p:cmAuthor id="2" name="ana carolina da silva ramos" initials="ar" lastIdx="21" clrIdx="1">
    <p:extLst>
      <p:ext uri="{19B8F6BF-5375-455C-9EA6-DF929625EA0E}">
        <p15:presenceInfo xmlns:p15="http://schemas.microsoft.com/office/powerpoint/2012/main" userId="623c47546f1fd488" providerId="Windows Live"/>
      </p:ext>
    </p:extLst>
  </p:cmAuthor>
  <p:cmAuthor id="3" name="Diogo Portela" initials="DP" lastIdx="3" clrIdx="2">
    <p:extLst>
      <p:ext uri="{19B8F6BF-5375-455C-9EA6-DF929625EA0E}">
        <p15:presenceInfo xmlns:p15="http://schemas.microsoft.com/office/powerpoint/2012/main" userId="601b11df66416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8E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6D6A9-CF23-46FC-9CBC-512634C47BA7}" v="344" dt="2020-11-18T13:16:56.485"/>
    <p1510:client id="{40055A40-4F61-449A-9D6E-140B0605D52B}" v="98" dt="2020-11-18T15:56:41.296"/>
    <p1510:client id="{6FE3CCAA-42AC-4724-B9E7-6D34F84E4DB0}" v="40" dt="2020-11-18T13:33:52.303"/>
    <p1510:client id="{733791D2-2075-4172-A559-E0E02ECD31B2}" v="196" dt="2020-11-18T13:46:36.262"/>
    <p1510:client id="{93CABC2B-089A-44F1-95D0-871B0ACFB204}" v="168" dt="2020-11-18T15:13:04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31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5.fntdata"/><Relationship Id="rId6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font" Target="fonts/font8.fntdata"/><Relationship Id="rId74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font" Target="fonts/font3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6.fntdata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.fntdata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4.fntdata"/><Relationship Id="rId70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2.fntdata"/><Relationship Id="rId65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a carolina da silva ramos" userId="623c47546f1fd488" providerId="Windows Live" clId="Web-{6FE3CCAA-42AC-4724-B9E7-6D34F84E4DB0}"/>
    <pc:docChg chg="modSld">
      <pc:chgData name="ana carolina da silva ramos" userId="623c47546f1fd488" providerId="Windows Live" clId="Web-{6FE3CCAA-42AC-4724-B9E7-6D34F84E4DB0}" dt="2020-11-18T13:33:52.303" v="12" actId="20577"/>
      <pc:docMkLst>
        <pc:docMk/>
      </pc:docMkLst>
      <pc:sldChg chg="modSp">
        <pc:chgData name="ana carolina da silva ramos" userId="623c47546f1fd488" providerId="Windows Live" clId="Web-{6FE3CCAA-42AC-4724-B9E7-6D34F84E4DB0}" dt="2020-11-18T13:33:11.349" v="10" actId="20577"/>
        <pc:sldMkLst>
          <pc:docMk/>
          <pc:sldMk cId="4167849238" sldId="904"/>
        </pc:sldMkLst>
        <pc:spChg chg="mod">
          <ac:chgData name="ana carolina da silva ramos" userId="623c47546f1fd488" providerId="Windows Live" clId="Web-{6FE3CCAA-42AC-4724-B9E7-6D34F84E4DB0}" dt="2020-11-18T13:33:11.349" v="10" actId="20577"/>
          <ac:spMkLst>
            <pc:docMk/>
            <pc:sldMk cId="4167849238" sldId="904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6FE3CCAA-42AC-4724-B9E7-6D34F84E4DB0}" dt="2020-11-18T13:33:52.303" v="12" actId="20577"/>
        <pc:sldMkLst>
          <pc:docMk/>
          <pc:sldMk cId="2449489861" sldId="924"/>
        </pc:sldMkLst>
        <pc:spChg chg="mod">
          <ac:chgData name="ana carolina da silva ramos" userId="623c47546f1fd488" providerId="Windows Live" clId="Web-{6FE3CCAA-42AC-4724-B9E7-6D34F84E4DB0}" dt="2020-11-18T13:33:52.303" v="12" actId="20577"/>
          <ac:spMkLst>
            <pc:docMk/>
            <pc:sldMk cId="2449489861" sldId="924"/>
            <ac:spMk id="3" creationId="{00000000-0000-0000-0000-000000000000}"/>
          </ac:spMkLst>
        </pc:spChg>
      </pc:sldChg>
    </pc:docChg>
  </pc:docChgLst>
  <pc:docChgLst>
    <pc:chgData name="ana carolina da silva ramos" userId="623c47546f1fd488" providerId="Windows Live" clId="Web-{93CABC2B-089A-44F1-95D0-871B0ACFB204}"/>
    <pc:docChg chg="modSld sldOrd">
      <pc:chgData name="ana carolina da silva ramos" userId="623c47546f1fd488" providerId="Windows Live" clId="Web-{93CABC2B-089A-44F1-95D0-871B0ACFB204}" dt="2020-11-18T15:13:01.714" v="153" actId="20577"/>
      <pc:docMkLst>
        <pc:docMk/>
      </pc:docMkLst>
      <pc:sldChg chg="modSp">
        <pc:chgData name="ana carolina da silva ramos" userId="623c47546f1fd488" providerId="Windows Live" clId="Web-{93CABC2B-089A-44F1-95D0-871B0ACFB204}" dt="2020-11-18T15:12:10.761" v="148" actId="20577"/>
        <pc:sldMkLst>
          <pc:docMk/>
          <pc:sldMk cId="1807300126" sldId="739"/>
        </pc:sldMkLst>
        <pc:spChg chg="mod">
          <ac:chgData name="ana carolina da silva ramos" userId="623c47546f1fd488" providerId="Windows Live" clId="Web-{93CABC2B-089A-44F1-95D0-871B0ACFB204}" dt="2020-11-18T15:12:10.761" v="148" actId="20577"/>
          <ac:spMkLst>
            <pc:docMk/>
            <pc:sldMk cId="1807300126" sldId="739"/>
            <ac:spMk id="14" creationId="{5443123D-9100-4C4D-A9A9-B846D1AC4590}"/>
          </ac:spMkLst>
        </pc:spChg>
      </pc:sldChg>
      <pc:sldChg chg="modSp delCm">
        <pc:chgData name="ana carolina da silva ramos" userId="623c47546f1fd488" providerId="Windows Live" clId="Web-{93CABC2B-089A-44F1-95D0-871B0ACFB204}" dt="2020-11-18T15:13:01.714" v="153" actId="20577"/>
        <pc:sldMkLst>
          <pc:docMk/>
          <pc:sldMk cId="4210864232" sldId="864"/>
        </pc:sldMkLst>
        <pc:spChg chg="mod">
          <ac:chgData name="ana carolina da silva ramos" userId="623c47546f1fd488" providerId="Windows Live" clId="Web-{93CABC2B-089A-44F1-95D0-871B0ACFB204}" dt="2020-11-18T15:13:01.714" v="153" actId="20577"/>
          <ac:spMkLst>
            <pc:docMk/>
            <pc:sldMk cId="4210864232" sldId="864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0:54.838" v="61" actId="20577"/>
        <pc:sldMkLst>
          <pc:docMk/>
          <pc:sldMk cId="3191179532" sldId="866"/>
        </pc:sldMkLst>
        <pc:spChg chg="mod">
          <ac:chgData name="ana carolina da silva ramos" userId="623c47546f1fd488" providerId="Windows Live" clId="Web-{93CABC2B-089A-44F1-95D0-871B0ACFB204}" dt="2020-11-18T15:00:54.838" v="61" actId="20577"/>
          <ac:spMkLst>
            <pc:docMk/>
            <pc:sldMk cId="3191179532" sldId="866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10:03.385" v="147" actId="20577"/>
        <pc:sldMkLst>
          <pc:docMk/>
          <pc:sldMk cId="1159531384" sldId="870"/>
        </pc:sldMkLst>
        <pc:spChg chg="mod">
          <ac:chgData name="ana carolina da silva ramos" userId="623c47546f1fd488" providerId="Windows Live" clId="Web-{93CABC2B-089A-44F1-95D0-871B0ACFB204}" dt="2020-11-18T15:10:03.385" v="147" actId="20577"/>
          <ac:spMkLst>
            <pc:docMk/>
            <pc:sldMk cId="1159531384" sldId="870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5:35.385" v="72" actId="20577"/>
        <pc:sldMkLst>
          <pc:docMk/>
          <pc:sldMk cId="4091503831" sldId="872"/>
        </pc:sldMkLst>
        <pc:spChg chg="mod">
          <ac:chgData name="ana carolina da silva ramos" userId="623c47546f1fd488" providerId="Windows Live" clId="Web-{93CABC2B-089A-44F1-95D0-871B0ACFB204}" dt="2020-11-18T15:05:35.385" v="72" actId="20577"/>
          <ac:spMkLst>
            <pc:docMk/>
            <pc:sldMk cId="4091503831" sldId="872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1:00.853" v="65" actId="20577"/>
        <pc:sldMkLst>
          <pc:docMk/>
          <pc:sldMk cId="3697095544" sldId="885"/>
        </pc:sldMkLst>
        <pc:spChg chg="mod">
          <ac:chgData name="ana carolina da silva ramos" userId="623c47546f1fd488" providerId="Windows Live" clId="Web-{93CABC2B-089A-44F1-95D0-871B0ACFB204}" dt="2020-11-18T15:01:00.853" v="65" actId="20577"/>
          <ac:spMkLst>
            <pc:docMk/>
            <pc:sldMk cId="3697095544" sldId="885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9:51.338" v="137" actId="20577"/>
        <pc:sldMkLst>
          <pc:docMk/>
          <pc:sldMk cId="2478648584" sldId="899"/>
        </pc:sldMkLst>
        <pc:spChg chg="mod">
          <ac:chgData name="ana carolina da silva ramos" userId="623c47546f1fd488" providerId="Windows Live" clId="Web-{93CABC2B-089A-44F1-95D0-871B0ACFB204}" dt="2020-11-18T15:09:51.338" v="137" actId="20577"/>
          <ac:spMkLst>
            <pc:docMk/>
            <pc:sldMk cId="2478648584" sldId="899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1:24.275" v="67" actId="14100"/>
        <pc:sldMkLst>
          <pc:docMk/>
          <pc:sldMk cId="1890845021" sldId="909"/>
        </pc:sldMkLst>
        <pc:spChg chg="mod">
          <ac:chgData name="ana carolina da silva ramos" userId="623c47546f1fd488" providerId="Windows Live" clId="Web-{93CABC2B-089A-44F1-95D0-871B0ACFB204}" dt="2020-11-18T15:01:24.275" v="67" actId="14100"/>
          <ac:spMkLst>
            <pc:docMk/>
            <pc:sldMk cId="1890845021" sldId="909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93CABC2B-089A-44F1-95D0-871B0ACFB204}" dt="2020-11-18T15:00:16.322" v="56" actId="20577"/>
        <pc:sldMkLst>
          <pc:docMk/>
          <pc:sldMk cId="3347831890" sldId="912"/>
        </pc:sldMkLst>
        <pc:spChg chg="mod">
          <ac:chgData name="ana carolina da silva ramos" userId="623c47546f1fd488" providerId="Windows Live" clId="Web-{93CABC2B-089A-44F1-95D0-871B0ACFB204}" dt="2020-11-18T15:00:16.322" v="56" actId="20577"/>
          <ac:spMkLst>
            <pc:docMk/>
            <pc:sldMk cId="3347831890" sldId="912"/>
            <ac:spMk id="3" creationId="{00000000-0000-0000-0000-000000000000}"/>
          </ac:spMkLst>
        </pc:spChg>
      </pc:sldChg>
      <pc:sldChg chg="modSp ord">
        <pc:chgData name="ana carolina da silva ramos" userId="623c47546f1fd488" providerId="Windows Live" clId="Web-{93CABC2B-089A-44F1-95D0-871B0ACFB204}" dt="2020-11-18T14:59:05.603" v="3"/>
        <pc:sldMkLst>
          <pc:docMk/>
          <pc:sldMk cId="2449489861" sldId="924"/>
        </pc:sldMkLst>
        <pc:spChg chg="mod">
          <ac:chgData name="ana carolina da silva ramos" userId="623c47546f1fd488" providerId="Windows Live" clId="Web-{93CABC2B-089A-44F1-95D0-871B0ACFB204}" dt="2020-11-18T14:59:05.369" v="2" actId="20577"/>
          <ac:spMkLst>
            <pc:docMk/>
            <pc:sldMk cId="2449489861" sldId="924"/>
            <ac:spMk id="3" creationId="{00000000-0000-0000-0000-000000000000}"/>
          </ac:spMkLst>
        </pc:spChg>
      </pc:sldChg>
    </pc:docChg>
  </pc:docChgLst>
  <pc:docChgLst>
    <pc:chgData name="Luiza Londe" userId="129f5345de24bf0f" providerId="Windows Live" clId="Web-{733791D2-2075-4172-A559-E0E02ECD31B2}"/>
    <pc:docChg chg="modSld">
      <pc:chgData name="Luiza Londe" userId="129f5345de24bf0f" providerId="Windows Live" clId="Web-{733791D2-2075-4172-A559-E0E02ECD31B2}" dt="2020-11-18T13:46:34.543" v="159"/>
      <pc:docMkLst>
        <pc:docMk/>
      </pc:docMkLst>
      <pc:sldChg chg="modSp">
        <pc:chgData name="Luiza Londe" userId="129f5345de24bf0f" providerId="Windows Live" clId="Web-{733791D2-2075-4172-A559-E0E02ECD31B2}" dt="2020-11-18T13:35:03.951" v="45" actId="20577"/>
        <pc:sldMkLst>
          <pc:docMk/>
          <pc:sldMk cId="3191179532" sldId="866"/>
        </pc:sldMkLst>
        <pc:spChg chg="mod">
          <ac:chgData name="Luiza Londe" userId="129f5345de24bf0f" providerId="Windows Live" clId="Web-{733791D2-2075-4172-A559-E0E02ECD31B2}" dt="2020-11-18T13:35:03.951" v="45" actId="20577"/>
          <ac:spMkLst>
            <pc:docMk/>
            <pc:sldMk cId="3191179532" sldId="866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2:44.262" v="103" actId="20577"/>
        <pc:sldMkLst>
          <pc:docMk/>
          <pc:sldMk cId="1159531384" sldId="870"/>
        </pc:sldMkLst>
        <pc:spChg chg="mod">
          <ac:chgData name="Luiza Londe" userId="129f5345de24bf0f" providerId="Windows Live" clId="Web-{733791D2-2075-4172-A559-E0E02ECD31B2}" dt="2020-11-18T13:42:44.262" v="103" actId="20577"/>
          <ac:spMkLst>
            <pc:docMk/>
            <pc:sldMk cId="1159531384" sldId="870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7:38.711" v="64" actId="20577"/>
        <pc:sldMkLst>
          <pc:docMk/>
          <pc:sldMk cId="4091503831" sldId="872"/>
        </pc:sldMkLst>
        <pc:spChg chg="mod">
          <ac:chgData name="Luiza Londe" userId="129f5345de24bf0f" providerId="Windows Live" clId="Web-{733791D2-2075-4172-A559-E0E02ECD31B2}" dt="2020-11-18T13:37:38.711" v="64" actId="20577"/>
          <ac:spMkLst>
            <pc:docMk/>
            <pc:sldMk cId="4091503831" sldId="872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5:34.813" v="46" actId="20577"/>
        <pc:sldMkLst>
          <pc:docMk/>
          <pc:sldMk cId="2320894574" sldId="873"/>
        </pc:sldMkLst>
        <pc:spChg chg="mod">
          <ac:chgData name="Luiza Londe" userId="129f5345de24bf0f" providerId="Windows Live" clId="Web-{733791D2-2075-4172-A559-E0E02ECD31B2}" dt="2020-11-18T13:35:34.813" v="46" actId="20577"/>
          <ac:spMkLst>
            <pc:docMk/>
            <pc:sldMk cId="2320894574" sldId="873"/>
            <ac:spMk id="3" creationId="{00000000-0000-0000-0000-000000000000}"/>
          </ac:spMkLst>
        </pc:spChg>
      </pc:sldChg>
      <pc:sldChg chg="modSp delCm">
        <pc:chgData name="Luiza Londe" userId="129f5345de24bf0f" providerId="Windows Live" clId="Web-{733791D2-2075-4172-A559-E0E02ECD31B2}" dt="2020-11-18T13:36:08.971" v="50" actId="20577"/>
        <pc:sldMkLst>
          <pc:docMk/>
          <pc:sldMk cId="313435537" sldId="875"/>
        </pc:sldMkLst>
        <pc:spChg chg="mod">
          <ac:chgData name="Luiza Londe" userId="129f5345de24bf0f" providerId="Windows Live" clId="Web-{733791D2-2075-4172-A559-E0E02ECD31B2}" dt="2020-11-18T13:36:08.971" v="50" actId="20577"/>
          <ac:spMkLst>
            <pc:docMk/>
            <pc:sldMk cId="313435537" sldId="875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6:43.005" v="56" actId="20577"/>
        <pc:sldMkLst>
          <pc:docMk/>
          <pc:sldMk cId="479410095" sldId="876"/>
        </pc:sldMkLst>
        <pc:spChg chg="mod">
          <ac:chgData name="Luiza Londe" userId="129f5345de24bf0f" providerId="Windows Live" clId="Web-{733791D2-2075-4172-A559-E0E02ECD31B2}" dt="2020-11-18T13:36:43.005" v="56" actId="20577"/>
          <ac:spMkLst>
            <pc:docMk/>
            <pc:sldMk cId="479410095" sldId="876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1:40.977" v="99"/>
        <pc:sldMkLst>
          <pc:docMk/>
          <pc:sldMk cId="3723528106" sldId="882"/>
        </pc:sldMkLst>
        <pc:graphicFrameChg chg="mod modGraphic">
          <ac:chgData name="Luiza Londe" userId="129f5345de24bf0f" providerId="Windows Live" clId="Web-{733791D2-2075-4172-A559-E0E02ECD31B2}" dt="2020-11-18T13:41:40.977" v="99"/>
          <ac:graphicFrameMkLst>
            <pc:docMk/>
            <pc:sldMk cId="3723528106" sldId="882"/>
            <ac:graphicFrameMk id="6" creationId="{401BFCC9-EA1D-418F-BC94-ADE9A94696DC}"/>
          </ac:graphicFrameMkLst>
        </pc:graphicFrameChg>
      </pc:sldChg>
      <pc:sldChg chg="modSp">
        <pc:chgData name="Luiza Londe" userId="129f5345de24bf0f" providerId="Windows Live" clId="Web-{733791D2-2075-4172-A559-E0E02ECD31B2}" dt="2020-11-18T13:41:24.820" v="97" actId="14100"/>
        <pc:sldMkLst>
          <pc:docMk/>
          <pc:sldMk cId="1931963797" sldId="883"/>
        </pc:sldMkLst>
        <pc:spChg chg="mod">
          <ac:chgData name="Luiza Londe" userId="129f5345de24bf0f" providerId="Windows Live" clId="Web-{733791D2-2075-4172-A559-E0E02ECD31B2}" dt="2020-11-18T13:39:46.938" v="78" actId="20577"/>
          <ac:spMkLst>
            <pc:docMk/>
            <pc:sldMk cId="1931963797" sldId="883"/>
            <ac:spMk id="5" creationId="{30A286DE-E0D8-47ED-88D3-7C5768A7E821}"/>
          </ac:spMkLst>
        </pc:spChg>
        <pc:spChg chg="mod">
          <ac:chgData name="Luiza Londe" userId="129f5345de24bf0f" providerId="Windows Live" clId="Web-{733791D2-2075-4172-A559-E0E02ECD31B2}" dt="2020-11-18T13:39:59.111" v="81" actId="1076"/>
          <ac:spMkLst>
            <pc:docMk/>
            <pc:sldMk cId="1931963797" sldId="883"/>
            <ac:spMk id="6" creationId="{B0300523-2938-47A7-9518-361147C12D97}"/>
          </ac:spMkLst>
        </pc:spChg>
        <pc:spChg chg="mod">
          <ac:chgData name="Luiza Londe" userId="129f5345de24bf0f" providerId="Windows Live" clId="Web-{733791D2-2075-4172-A559-E0E02ECD31B2}" dt="2020-11-18T13:41:24.820" v="97" actId="14100"/>
          <ac:spMkLst>
            <pc:docMk/>
            <pc:sldMk cId="1931963797" sldId="883"/>
            <ac:spMk id="21" creationId="{66E8602E-DAE4-4268-8AD9-3D5BC980C1EA}"/>
          </ac:spMkLst>
        </pc:spChg>
        <pc:spChg chg="mod">
          <ac:chgData name="Luiza Londe" userId="129f5345de24bf0f" providerId="Windows Live" clId="Web-{733791D2-2075-4172-A559-E0E02ECD31B2}" dt="2020-11-18T13:41:11.460" v="94" actId="1076"/>
          <ac:spMkLst>
            <pc:docMk/>
            <pc:sldMk cId="1931963797" sldId="883"/>
            <ac:spMk id="23" creationId="{BEBFFC70-4709-4917-BC1E-46C17ABA5CBB}"/>
          </ac:spMkLst>
        </pc:spChg>
        <pc:spChg chg="mod">
          <ac:chgData name="Luiza Londe" userId="129f5345de24bf0f" providerId="Windows Live" clId="Web-{733791D2-2075-4172-A559-E0E02ECD31B2}" dt="2020-11-18T13:41:21.241" v="96" actId="14100"/>
          <ac:spMkLst>
            <pc:docMk/>
            <pc:sldMk cId="1931963797" sldId="883"/>
            <ac:spMk id="25" creationId="{E55F11BD-08E2-4C82-8749-2C6FACCA2DF1}"/>
          </ac:spMkLst>
        </pc:spChg>
        <pc:cxnChg chg="mod">
          <ac:chgData name="Luiza Londe" userId="129f5345de24bf0f" providerId="Windows Live" clId="Web-{733791D2-2075-4172-A559-E0E02ECD31B2}" dt="2020-11-18T13:40:37.895" v="88" actId="1076"/>
          <ac:cxnSpMkLst>
            <pc:docMk/>
            <pc:sldMk cId="1931963797" sldId="883"/>
            <ac:cxnSpMk id="10" creationId="{544B99C6-C120-4AD1-8FB3-5EC9DD4E2CE0}"/>
          </ac:cxnSpMkLst>
        </pc:cxnChg>
        <pc:cxnChg chg="mod">
          <ac:chgData name="Luiza Londe" userId="129f5345de24bf0f" providerId="Windows Live" clId="Web-{733791D2-2075-4172-A559-E0E02ECD31B2}" dt="2020-11-18T13:40:59.849" v="91" actId="14100"/>
          <ac:cxnSpMkLst>
            <pc:docMk/>
            <pc:sldMk cId="1931963797" sldId="883"/>
            <ac:cxnSpMk id="15" creationId="{C6EC0B0D-8C6D-4B90-9502-45257E89A6F7}"/>
          </ac:cxnSpMkLst>
        </pc:cxnChg>
        <pc:cxnChg chg="mod">
          <ac:chgData name="Luiza Londe" userId="129f5345de24bf0f" providerId="Windows Live" clId="Web-{733791D2-2075-4172-A559-E0E02ECD31B2}" dt="2020-11-18T13:41:05.506" v="92" actId="1076"/>
          <ac:cxnSpMkLst>
            <pc:docMk/>
            <pc:sldMk cId="1931963797" sldId="883"/>
            <ac:cxnSpMk id="18" creationId="{BB0ACA6D-E59F-4DA6-9FDA-AB5822922E2D}"/>
          </ac:cxnSpMkLst>
        </pc:cxnChg>
      </pc:sldChg>
      <pc:sldChg chg="modSp">
        <pc:chgData name="Luiza Londe" userId="129f5345de24bf0f" providerId="Windows Live" clId="Web-{733791D2-2075-4172-A559-E0E02ECD31B2}" dt="2020-11-18T13:39:11.671" v="73" actId="1076"/>
        <pc:sldMkLst>
          <pc:docMk/>
          <pc:sldMk cId="1453694105" sldId="887"/>
        </pc:sldMkLst>
        <pc:spChg chg="mod">
          <ac:chgData name="Luiza Londe" userId="129f5345de24bf0f" providerId="Windows Live" clId="Web-{733791D2-2075-4172-A559-E0E02ECD31B2}" dt="2020-11-18T13:39:11.671" v="73" actId="1076"/>
          <ac:spMkLst>
            <pc:docMk/>
            <pc:sldMk cId="1453694105" sldId="887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9:24.921" v="74" actId="14100"/>
        <pc:sldMkLst>
          <pc:docMk/>
          <pc:sldMk cId="562868004" sldId="897"/>
        </pc:sldMkLst>
        <pc:spChg chg="mod">
          <ac:chgData name="Luiza Londe" userId="129f5345de24bf0f" providerId="Windows Live" clId="Web-{733791D2-2075-4172-A559-E0E02ECD31B2}" dt="2020-11-18T13:39:24.921" v="74" actId="14100"/>
          <ac:spMkLst>
            <pc:docMk/>
            <pc:sldMk cId="562868004" sldId="897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4:05.877" v="113" actId="14100"/>
        <pc:sldMkLst>
          <pc:docMk/>
          <pc:sldMk cId="879877484" sldId="900"/>
        </pc:sldMkLst>
        <pc:spChg chg="mod">
          <ac:chgData name="Luiza Londe" userId="129f5345de24bf0f" providerId="Windows Live" clId="Web-{733791D2-2075-4172-A559-E0E02ECD31B2}" dt="2020-11-18T13:44:05.877" v="113" actId="14100"/>
          <ac:spMkLst>
            <pc:docMk/>
            <pc:sldMk cId="879877484" sldId="900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4:34.176" v="125" actId="20577"/>
        <pc:sldMkLst>
          <pc:docMk/>
          <pc:sldMk cId="249242674" sldId="901"/>
        </pc:sldMkLst>
        <pc:spChg chg="mod">
          <ac:chgData name="Luiza Londe" userId="129f5345de24bf0f" providerId="Windows Live" clId="Web-{733791D2-2075-4172-A559-E0E02ECD31B2}" dt="2020-11-18T13:44:34.176" v="125" actId="20577"/>
          <ac:spMkLst>
            <pc:docMk/>
            <pc:sldMk cId="249242674" sldId="901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3:29.265" v="105" actId="20577"/>
        <pc:sldMkLst>
          <pc:docMk/>
          <pc:sldMk cId="1444694935" sldId="902"/>
        </pc:sldMkLst>
        <pc:spChg chg="mod">
          <ac:chgData name="Luiza Londe" userId="129f5345de24bf0f" providerId="Windows Live" clId="Web-{733791D2-2075-4172-A559-E0E02ECD31B2}" dt="2020-11-18T13:43:29.265" v="105" actId="20577"/>
          <ac:spMkLst>
            <pc:docMk/>
            <pc:sldMk cId="1444694935" sldId="902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5:15.069" v="139" actId="20577"/>
        <pc:sldMkLst>
          <pc:docMk/>
          <pc:sldMk cId="349780941" sldId="903"/>
        </pc:sldMkLst>
        <pc:spChg chg="mod">
          <ac:chgData name="Luiza Londe" userId="129f5345de24bf0f" providerId="Windows Live" clId="Web-{733791D2-2075-4172-A559-E0E02ECD31B2}" dt="2020-11-18T13:45:15.069" v="139" actId="20577"/>
          <ac:spMkLst>
            <pc:docMk/>
            <pc:sldMk cId="349780941" sldId="903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5:23.648" v="140" actId="1076"/>
        <pc:sldMkLst>
          <pc:docMk/>
          <pc:sldMk cId="4167849238" sldId="904"/>
        </pc:sldMkLst>
        <pc:spChg chg="mod">
          <ac:chgData name="Luiza Londe" userId="129f5345de24bf0f" providerId="Windows Live" clId="Web-{733791D2-2075-4172-A559-E0E02ECD31B2}" dt="2020-11-18T13:45:23.648" v="140" actId="1076"/>
          <ac:spMkLst>
            <pc:docMk/>
            <pc:sldMk cId="4167849238" sldId="904"/>
            <ac:spMk id="4" creationId="{3552385A-17FC-417B-93F0-44F74AFD13FF}"/>
          </ac:spMkLst>
        </pc:spChg>
      </pc:sldChg>
      <pc:sldChg chg="modSp">
        <pc:chgData name="Luiza Londe" userId="129f5345de24bf0f" providerId="Windows Live" clId="Web-{733791D2-2075-4172-A559-E0E02ECD31B2}" dt="2020-11-18T13:46:18.964" v="157" actId="14100"/>
        <pc:sldMkLst>
          <pc:docMk/>
          <pc:sldMk cId="3787141216" sldId="906"/>
        </pc:sldMkLst>
        <pc:spChg chg="mod">
          <ac:chgData name="Luiza Londe" userId="129f5345de24bf0f" providerId="Windows Live" clId="Web-{733791D2-2075-4172-A559-E0E02ECD31B2}" dt="2020-11-18T13:45:47.571" v="143" actId="20577"/>
          <ac:spMkLst>
            <pc:docMk/>
            <pc:sldMk cId="3787141216" sldId="906"/>
            <ac:spMk id="5" creationId="{30A286DE-E0D8-47ED-88D3-7C5768A7E821}"/>
          </ac:spMkLst>
        </pc:spChg>
        <pc:spChg chg="mod">
          <ac:chgData name="Luiza Londe" userId="129f5345de24bf0f" providerId="Windows Live" clId="Web-{733791D2-2075-4172-A559-E0E02ECD31B2}" dt="2020-11-18T13:46:14.026" v="156" actId="14100"/>
          <ac:spMkLst>
            <pc:docMk/>
            <pc:sldMk cId="3787141216" sldId="906"/>
            <ac:spMk id="21" creationId="{66E8602E-DAE4-4268-8AD9-3D5BC980C1EA}"/>
          </ac:spMkLst>
        </pc:spChg>
        <pc:spChg chg="mod">
          <ac:chgData name="Luiza Londe" userId="129f5345de24bf0f" providerId="Windows Live" clId="Web-{733791D2-2075-4172-A559-E0E02ECD31B2}" dt="2020-11-18T13:46:04.900" v="152" actId="14100"/>
          <ac:spMkLst>
            <pc:docMk/>
            <pc:sldMk cId="3787141216" sldId="906"/>
            <ac:spMk id="23" creationId="{BEBFFC70-4709-4917-BC1E-46C17ABA5CBB}"/>
          </ac:spMkLst>
        </pc:spChg>
        <pc:spChg chg="mod">
          <ac:chgData name="Luiza Londe" userId="129f5345de24bf0f" providerId="Windows Live" clId="Web-{733791D2-2075-4172-A559-E0E02ECD31B2}" dt="2020-11-18T13:46:18.964" v="157" actId="14100"/>
          <ac:spMkLst>
            <pc:docMk/>
            <pc:sldMk cId="3787141216" sldId="906"/>
            <ac:spMk id="25" creationId="{E55F11BD-08E2-4C82-8749-2C6FACCA2DF1}"/>
          </ac:spMkLst>
        </pc:spChg>
      </pc:sldChg>
      <pc:sldChg chg="modSp">
        <pc:chgData name="Luiza Londe" userId="129f5345de24bf0f" providerId="Windows Live" clId="Web-{733791D2-2075-4172-A559-E0E02ECD31B2}" dt="2020-11-18T13:46:34.543" v="159"/>
        <pc:sldMkLst>
          <pc:docMk/>
          <pc:sldMk cId="4246714212" sldId="907"/>
        </pc:sldMkLst>
        <pc:graphicFrameChg chg="mod modGraphic">
          <ac:chgData name="Luiza Londe" userId="129f5345de24bf0f" providerId="Windows Live" clId="Web-{733791D2-2075-4172-A559-E0E02ECD31B2}" dt="2020-11-18T13:46:34.543" v="159"/>
          <ac:graphicFrameMkLst>
            <pc:docMk/>
            <pc:sldMk cId="4246714212" sldId="907"/>
            <ac:graphicFrameMk id="5" creationId="{72B118EA-4126-4E8B-B657-205B5200A2F6}"/>
          </ac:graphicFrameMkLst>
        </pc:graphicFrameChg>
      </pc:sldChg>
      <pc:sldChg chg="modSp">
        <pc:chgData name="Luiza Londe" userId="129f5345de24bf0f" providerId="Windows Live" clId="Web-{733791D2-2075-4172-A559-E0E02ECD31B2}" dt="2020-11-18T13:33:12.710" v="16" actId="20577"/>
        <pc:sldMkLst>
          <pc:docMk/>
          <pc:sldMk cId="3347831890" sldId="912"/>
        </pc:sldMkLst>
        <pc:spChg chg="mod">
          <ac:chgData name="Luiza Londe" userId="129f5345de24bf0f" providerId="Windows Live" clId="Web-{733791D2-2075-4172-A559-E0E02ECD31B2}" dt="2020-11-18T13:33:12.710" v="16" actId="20577"/>
          <ac:spMkLst>
            <pc:docMk/>
            <pc:sldMk cId="3347831890" sldId="912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3:42.852" v="24" actId="20577"/>
        <pc:sldMkLst>
          <pc:docMk/>
          <pc:sldMk cId="3372896801" sldId="913"/>
        </pc:sldMkLst>
        <pc:spChg chg="mod">
          <ac:chgData name="Luiza Londe" userId="129f5345de24bf0f" providerId="Windows Live" clId="Web-{733791D2-2075-4172-A559-E0E02ECD31B2}" dt="2020-11-18T13:33:42.852" v="24" actId="20577"/>
          <ac:spMkLst>
            <pc:docMk/>
            <pc:sldMk cId="3372896801" sldId="913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4:33.106" v="41" actId="20577"/>
        <pc:sldMkLst>
          <pc:docMk/>
          <pc:sldMk cId="222337778" sldId="916"/>
        </pc:sldMkLst>
        <pc:spChg chg="mod">
          <ac:chgData name="Luiza Londe" userId="129f5345de24bf0f" providerId="Windows Live" clId="Web-{733791D2-2075-4172-A559-E0E02ECD31B2}" dt="2020-11-18T13:34:33.106" v="41" actId="20577"/>
          <ac:spMkLst>
            <pc:docMk/>
            <pc:sldMk cId="222337778" sldId="916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42:42.669" v="101" actId="20577"/>
        <pc:sldMkLst>
          <pc:docMk/>
          <pc:sldMk cId="2242060393" sldId="917"/>
        </pc:sldMkLst>
        <pc:spChg chg="mod">
          <ac:chgData name="Luiza Londe" userId="129f5345de24bf0f" providerId="Windows Live" clId="Web-{733791D2-2075-4172-A559-E0E02ECD31B2}" dt="2020-11-18T13:42:42.669" v="101" actId="20577"/>
          <ac:spMkLst>
            <pc:docMk/>
            <pc:sldMk cId="2242060393" sldId="917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4:53.263" v="43" actId="20577"/>
        <pc:sldMkLst>
          <pc:docMk/>
          <pc:sldMk cId="2449489861" sldId="924"/>
        </pc:sldMkLst>
        <pc:spChg chg="mod">
          <ac:chgData name="Luiza Londe" userId="129f5345de24bf0f" providerId="Windows Live" clId="Web-{733791D2-2075-4172-A559-E0E02ECD31B2}" dt="2020-11-18T13:34:53.263" v="43" actId="20577"/>
          <ac:spMkLst>
            <pc:docMk/>
            <pc:sldMk cId="2449489861" sldId="924"/>
            <ac:spMk id="3" creationId="{00000000-0000-0000-0000-000000000000}"/>
          </ac:spMkLst>
        </pc:spChg>
      </pc:sldChg>
      <pc:sldChg chg="modSp">
        <pc:chgData name="Luiza Londe" userId="129f5345de24bf0f" providerId="Windows Live" clId="Web-{733791D2-2075-4172-A559-E0E02ECD31B2}" dt="2020-11-18T13:38:44.450" v="72" actId="1076"/>
        <pc:sldMkLst>
          <pc:docMk/>
          <pc:sldMk cId="381834703" sldId="926"/>
        </pc:sldMkLst>
        <pc:spChg chg="mod">
          <ac:chgData name="Luiza Londe" userId="129f5345de24bf0f" providerId="Windows Live" clId="Web-{733791D2-2075-4172-A559-E0E02ECD31B2}" dt="2020-11-18T13:38:44.450" v="72" actId="1076"/>
          <ac:spMkLst>
            <pc:docMk/>
            <pc:sldMk cId="381834703" sldId="926"/>
            <ac:spMk id="8" creationId="{67F8B829-54D4-4A88-B5F3-1606683CFA35}"/>
          </ac:spMkLst>
        </pc:spChg>
      </pc:sldChg>
    </pc:docChg>
  </pc:docChgLst>
  <pc:docChgLst>
    <pc:chgData name="Diogo Portela" userId="601b11df66416e0d" providerId="LiveId" clId="{40055A40-4F61-449A-9D6E-140B0605D52B}"/>
    <pc:docChg chg="undo redo custSel addSld delSld modSld sldOrd">
      <pc:chgData name="Diogo Portela" userId="601b11df66416e0d" providerId="LiveId" clId="{40055A40-4F61-449A-9D6E-140B0605D52B}" dt="2020-11-18T15:56:41.296" v="1536" actId="14100"/>
      <pc:docMkLst>
        <pc:docMk/>
      </pc:docMkLst>
      <pc:sldChg chg="modSp mod">
        <pc:chgData name="Diogo Portela" userId="601b11df66416e0d" providerId="LiveId" clId="{40055A40-4F61-449A-9D6E-140B0605D52B}" dt="2020-11-17T22:05:07.527" v="510" actId="207"/>
        <pc:sldMkLst>
          <pc:docMk/>
          <pc:sldMk cId="1807300126" sldId="739"/>
        </pc:sldMkLst>
        <pc:spChg chg="mod">
          <ac:chgData name="Diogo Portela" userId="601b11df66416e0d" providerId="LiveId" clId="{40055A40-4F61-449A-9D6E-140B0605D52B}" dt="2020-11-17T22:05:04.102" v="509" actId="207"/>
          <ac:spMkLst>
            <pc:docMk/>
            <pc:sldMk cId="1807300126" sldId="739"/>
            <ac:spMk id="14" creationId="{5443123D-9100-4C4D-A9A9-B846D1AC4590}"/>
          </ac:spMkLst>
        </pc:spChg>
        <pc:spChg chg="mod">
          <ac:chgData name="Diogo Portela" userId="601b11df66416e0d" providerId="LiveId" clId="{40055A40-4F61-449A-9D6E-140B0605D52B}" dt="2020-11-17T22:05:07.527" v="510" actId="207"/>
          <ac:spMkLst>
            <pc:docMk/>
            <pc:sldMk cId="1807300126" sldId="739"/>
            <ac:spMk id="15" creationId="{87845E23-4544-DA42-A5C7-C54655F42B74}"/>
          </ac:spMkLst>
        </pc:spChg>
      </pc:sldChg>
      <pc:sldChg chg="modSp mod">
        <pc:chgData name="Diogo Portela" userId="601b11df66416e0d" providerId="LiveId" clId="{40055A40-4F61-449A-9D6E-140B0605D52B}" dt="2020-11-18T02:08:41.108" v="825" actId="20577"/>
        <pc:sldMkLst>
          <pc:docMk/>
          <pc:sldMk cId="4210864232" sldId="864"/>
        </pc:sldMkLst>
        <pc:spChg chg="mod">
          <ac:chgData name="Diogo Portela" userId="601b11df66416e0d" providerId="LiveId" clId="{40055A40-4F61-449A-9D6E-140B0605D52B}" dt="2020-11-18T02:07:16.242" v="790" actId="207"/>
          <ac:spMkLst>
            <pc:docMk/>
            <pc:sldMk cId="4210864232" sldId="864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08:41.108" v="825" actId="20577"/>
          <ac:spMkLst>
            <pc:docMk/>
            <pc:sldMk cId="4210864232" sldId="864"/>
            <ac:spMk id="3" creationId="{00000000-0000-0000-0000-000000000000}"/>
          </ac:spMkLst>
        </pc:spChg>
      </pc:sldChg>
      <pc:sldChg chg="del">
        <pc:chgData name="Diogo Portela" userId="601b11df66416e0d" providerId="LiveId" clId="{40055A40-4F61-449A-9D6E-140B0605D52B}" dt="2020-11-17T17:26:02.652" v="0" actId="47"/>
        <pc:sldMkLst>
          <pc:docMk/>
          <pc:sldMk cId="590900406" sldId="865"/>
        </pc:sldMkLst>
      </pc:sldChg>
      <pc:sldChg chg="modSp mod delCm">
        <pc:chgData name="Diogo Portela" userId="601b11df66416e0d" providerId="LiveId" clId="{40055A40-4F61-449A-9D6E-140B0605D52B}" dt="2020-11-17T21:12:29.514" v="444" actId="1592"/>
        <pc:sldMkLst>
          <pc:docMk/>
          <pc:sldMk cId="3191179532" sldId="866"/>
        </pc:sldMkLst>
        <pc:spChg chg="mod">
          <ac:chgData name="Diogo Portela" userId="601b11df66416e0d" providerId="LiveId" clId="{40055A40-4F61-449A-9D6E-140B0605D52B}" dt="2020-11-17T21:09:39.403" v="427" actId="207"/>
          <ac:spMkLst>
            <pc:docMk/>
            <pc:sldMk cId="3191179532" sldId="866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2:17.882" v="443" actId="207"/>
          <ac:spMkLst>
            <pc:docMk/>
            <pc:sldMk cId="3191179532" sldId="866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1:14:26.466" v="460" actId="207"/>
        <pc:sldMkLst>
          <pc:docMk/>
          <pc:sldMk cId="202524547" sldId="867"/>
        </pc:sldMkLst>
        <pc:spChg chg="mod">
          <ac:chgData name="Diogo Portela" userId="601b11df66416e0d" providerId="LiveId" clId="{40055A40-4F61-449A-9D6E-140B0605D52B}" dt="2020-11-17T21:14:20.769" v="459" actId="207"/>
          <ac:spMkLst>
            <pc:docMk/>
            <pc:sldMk cId="202524547" sldId="867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4:26.466" v="460" actId="207"/>
          <ac:spMkLst>
            <pc:docMk/>
            <pc:sldMk cId="202524547" sldId="867"/>
            <ac:spMk id="5" creationId="{84CD06A5-B54E-451E-9606-1A1B26A02B9F}"/>
          </ac:spMkLst>
        </pc:spChg>
        <pc:graphicFrameChg chg="modGraphic">
          <ac:chgData name="Diogo Portela" userId="601b11df66416e0d" providerId="LiveId" clId="{40055A40-4F61-449A-9D6E-140B0605D52B}" dt="2020-11-17T21:14:01.413" v="456" actId="207"/>
          <ac:graphicFrameMkLst>
            <pc:docMk/>
            <pc:sldMk cId="202524547" sldId="867"/>
            <ac:graphicFrameMk id="4" creationId="{2EE5DF6C-D2F5-47E9-888A-A6B1B6C8BFEB}"/>
          </ac:graphicFrameMkLst>
        </pc:graphicFrameChg>
      </pc:sldChg>
      <pc:sldChg chg="modSp mod">
        <pc:chgData name="Diogo Portela" userId="601b11df66416e0d" providerId="LiveId" clId="{40055A40-4F61-449A-9D6E-140B0605D52B}" dt="2020-11-17T22:00:10.496" v="464" actId="207"/>
        <pc:sldMkLst>
          <pc:docMk/>
          <pc:sldMk cId="532308734" sldId="868"/>
        </pc:sldMkLst>
        <pc:spChg chg="mod">
          <ac:chgData name="Diogo Portela" userId="601b11df66416e0d" providerId="LiveId" clId="{40055A40-4F61-449A-9D6E-140B0605D52B}" dt="2020-11-17T22:00:10.496" v="464" actId="207"/>
          <ac:spMkLst>
            <pc:docMk/>
            <pc:sldMk cId="532308734" sldId="868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1:14:11.733" v="458" actId="207"/>
        <pc:sldMkLst>
          <pc:docMk/>
          <pc:sldMk cId="2624772024" sldId="869"/>
        </pc:sldMkLst>
        <pc:spChg chg="mod">
          <ac:chgData name="Diogo Portela" userId="601b11df66416e0d" providerId="LiveId" clId="{40055A40-4F61-449A-9D6E-140B0605D52B}" dt="2020-11-17T21:13:14.242" v="449" actId="207"/>
          <ac:spMkLst>
            <pc:docMk/>
            <pc:sldMk cId="2624772024" sldId="869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4:11.733" v="458" actId="207"/>
          <ac:spMkLst>
            <pc:docMk/>
            <pc:sldMk cId="2624772024" sldId="869"/>
            <ac:spMk id="3" creationId="{00000000-0000-0000-0000-000000000000}"/>
          </ac:spMkLst>
        </pc:spChg>
      </pc:sldChg>
      <pc:sldChg chg="modSp mod delCm">
        <pc:chgData name="Diogo Portela" userId="601b11df66416e0d" providerId="LiveId" clId="{40055A40-4F61-449A-9D6E-140B0605D52B}" dt="2020-11-18T02:26:52.680" v="1521" actId="1592"/>
        <pc:sldMkLst>
          <pc:docMk/>
          <pc:sldMk cId="1159531384" sldId="870"/>
        </pc:sldMkLst>
        <pc:spChg chg="mod">
          <ac:chgData name="Diogo Portela" userId="601b11df66416e0d" providerId="LiveId" clId="{40055A40-4F61-449A-9D6E-140B0605D52B}" dt="2020-11-17T22:03:09.393" v="487" actId="207"/>
          <ac:spMkLst>
            <pc:docMk/>
            <pc:sldMk cId="1159531384" sldId="870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26:49.981" v="1520" actId="1076"/>
          <ac:spMkLst>
            <pc:docMk/>
            <pc:sldMk cId="1159531384" sldId="870"/>
            <ac:spMk id="3" creationId="{00000000-0000-0000-0000-000000000000}"/>
          </ac:spMkLst>
        </pc:spChg>
      </pc:sldChg>
      <pc:sldChg chg="modSp mod delCm">
        <pc:chgData name="Diogo Portela" userId="601b11df66416e0d" providerId="LiveId" clId="{40055A40-4F61-449A-9D6E-140B0605D52B}" dt="2020-11-18T02:20:30.147" v="1166" actId="1592"/>
        <pc:sldMkLst>
          <pc:docMk/>
          <pc:sldMk cId="4091503831" sldId="872"/>
        </pc:sldMkLst>
        <pc:spChg chg="mod">
          <ac:chgData name="Diogo Portela" userId="601b11df66416e0d" providerId="LiveId" clId="{40055A40-4F61-449A-9D6E-140B0605D52B}" dt="2020-11-17T17:51:15.446" v="125" actId="20577"/>
          <ac:spMkLst>
            <pc:docMk/>
            <pc:sldMk cId="4091503831" sldId="872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20:12.648" v="1165" actId="948"/>
          <ac:spMkLst>
            <pc:docMk/>
            <pc:sldMk cId="4091503831" sldId="872"/>
            <ac:spMk id="3" creationId="{00000000-0000-0000-0000-000000000000}"/>
          </ac:spMkLst>
        </pc:spChg>
      </pc:sldChg>
      <pc:sldChg chg="addSp delSp modSp mod addCm modCm">
        <pc:chgData name="Diogo Portela" userId="601b11df66416e0d" providerId="LiveId" clId="{40055A40-4F61-449A-9D6E-140B0605D52B}" dt="2020-11-17T21:04:47.879" v="423" actId="5900"/>
        <pc:sldMkLst>
          <pc:docMk/>
          <pc:sldMk cId="313435537" sldId="875"/>
        </pc:sldMkLst>
        <pc:spChg chg="add del mod">
          <ac:chgData name="Diogo Portela" userId="601b11df66416e0d" providerId="LiveId" clId="{40055A40-4F61-449A-9D6E-140B0605D52B}" dt="2020-11-17T21:04:40.991" v="421" actId="478"/>
          <ac:spMkLst>
            <pc:docMk/>
            <pc:sldMk cId="313435537" sldId="875"/>
            <ac:spMk id="7" creationId="{0BC77A6D-C1B2-418B-A903-CC81EE981C85}"/>
          </ac:spMkLst>
        </pc:spChg>
        <pc:picChg chg="del">
          <ac:chgData name="Diogo Portela" userId="601b11df66416e0d" providerId="LiveId" clId="{40055A40-4F61-449A-9D6E-140B0605D52B}" dt="2020-11-17T21:04:33.753" v="419" actId="478"/>
          <ac:picMkLst>
            <pc:docMk/>
            <pc:sldMk cId="313435537" sldId="875"/>
            <ac:picMk id="6" creationId="{1EBCDA22-11D3-492F-83DD-FDB94BB9C4DA}"/>
          </ac:picMkLst>
        </pc:picChg>
        <pc:picChg chg="add mod">
          <ac:chgData name="Diogo Portela" userId="601b11df66416e0d" providerId="LiveId" clId="{40055A40-4F61-449A-9D6E-140B0605D52B}" dt="2020-11-17T21:04:45.293" v="422" actId="1076"/>
          <ac:picMkLst>
            <pc:docMk/>
            <pc:sldMk cId="313435537" sldId="875"/>
            <ac:picMk id="8" creationId="{5937533E-D18A-4EE9-A61E-2142E5EF96B7}"/>
          </ac:picMkLst>
        </pc:picChg>
      </pc:sldChg>
      <pc:sldChg chg="modSp mod delCm">
        <pc:chgData name="Diogo Portela" userId="601b11df66416e0d" providerId="LiveId" clId="{40055A40-4F61-449A-9D6E-140B0605D52B}" dt="2020-11-17T22:00:36.596" v="466" actId="207"/>
        <pc:sldMkLst>
          <pc:docMk/>
          <pc:sldMk cId="479410095" sldId="876"/>
        </pc:sldMkLst>
        <pc:spChg chg="mod">
          <ac:chgData name="Diogo Portela" userId="601b11df66416e0d" providerId="LiveId" clId="{40055A40-4F61-449A-9D6E-140B0605D52B}" dt="2020-11-17T22:00:29.516" v="465" actId="207"/>
          <ac:spMkLst>
            <pc:docMk/>
            <pc:sldMk cId="479410095" sldId="876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0:36.596" v="466" actId="207"/>
          <ac:spMkLst>
            <pc:docMk/>
            <pc:sldMk cId="479410095" sldId="876"/>
            <ac:spMk id="3" creationId="{00000000-0000-0000-0000-000000000000}"/>
          </ac:spMkLst>
        </pc:spChg>
      </pc:sldChg>
      <pc:sldChg chg="modSp add del mod">
        <pc:chgData name="Diogo Portela" userId="601b11df66416e0d" providerId="LiveId" clId="{40055A40-4F61-449A-9D6E-140B0605D52B}" dt="2020-11-17T17:52:29.283" v="132" actId="47"/>
        <pc:sldMkLst>
          <pc:docMk/>
          <pc:sldMk cId="1755672701" sldId="878"/>
        </pc:sldMkLst>
        <pc:spChg chg="mod">
          <ac:chgData name="Diogo Portela" userId="601b11df66416e0d" providerId="LiveId" clId="{40055A40-4F61-449A-9D6E-140B0605D52B}" dt="2020-11-17T17:51:34.531" v="127" actId="20577"/>
          <ac:spMkLst>
            <pc:docMk/>
            <pc:sldMk cId="1755672701" sldId="878"/>
            <ac:spMk id="2" creationId="{00000000-0000-0000-0000-000000000000}"/>
          </ac:spMkLst>
        </pc:spChg>
      </pc:sldChg>
      <pc:sldChg chg="addSp delSp modSp mod modAnim">
        <pc:chgData name="Diogo Portela" userId="601b11df66416e0d" providerId="LiveId" clId="{40055A40-4F61-449A-9D6E-140B0605D52B}" dt="2020-11-18T02:17:46.776" v="1070" actId="20577"/>
        <pc:sldMkLst>
          <pc:docMk/>
          <pc:sldMk cId="2066549719" sldId="879"/>
        </pc:sldMkLst>
        <pc:spChg chg="mod">
          <ac:chgData name="Diogo Portela" userId="601b11df66416e0d" providerId="LiveId" clId="{40055A40-4F61-449A-9D6E-140B0605D52B}" dt="2020-11-18T02:17:46.776" v="1070" actId="20577"/>
          <ac:spMkLst>
            <pc:docMk/>
            <pc:sldMk cId="2066549719" sldId="879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7T20:45:49.911" v="401"/>
          <ac:spMkLst>
            <pc:docMk/>
            <pc:sldMk cId="2066549719" sldId="879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7T20:46:14.856" v="408" actId="14100"/>
          <ac:picMkLst>
            <pc:docMk/>
            <pc:sldMk cId="2066549719" sldId="879"/>
            <ac:picMk id="4" creationId="{92E93826-FAD0-4585-8FDA-28007163AB6C}"/>
          </ac:picMkLst>
        </pc:picChg>
      </pc:sldChg>
      <pc:sldChg chg="del">
        <pc:chgData name="Diogo Portela" userId="601b11df66416e0d" providerId="LiveId" clId="{40055A40-4F61-449A-9D6E-140B0605D52B}" dt="2020-11-17T17:59:38.178" v="206" actId="47"/>
        <pc:sldMkLst>
          <pc:docMk/>
          <pc:sldMk cId="1708403336" sldId="881"/>
        </pc:sldMkLst>
      </pc:sldChg>
      <pc:sldChg chg="modSp mod">
        <pc:chgData name="Diogo Portela" userId="601b11df66416e0d" providerId="LiveId" clId="{40055A40-4F61-449A-9D6E-140B0605D52B}" dt="2020-11-18T02:18:38.792" v="1093" actId="255"/>
        <pc:sldMkLst>
          <pc:docMk/>
          <pc:sldMk cId="3723528106" sldId="882"/>
        </pc:sldMkLst>
        <pc:spChg chg="mod">
          <ac:chgData name="Diogo Portela" userId="601b11df66416e0d" providerId="LiveId" clId="{40055A40-4F61-449A-9D6E-140B0605D52B}" dt="2020-11-18T02:18:38.792" v="1093" actId="255"/>
          <ac:spMkLst>
            <pc:docMk/>
            <pc:sldMk cId="3723528106" sldId="882"/>
            <ac:spMk id="2" creationId="{00000000-0000-0000-0000-000000000000}"/>
          </ac:spMkLst>
        </pc:spChg>
        <pc:graphicFrameChg chg="modGraphic">
          <ac:chgData name="Diogo Portela" userId="601b11df66416e0d" providerId="LiveId" clId="{40055A40-4F61-449A-9D6E-140B0605D52B}" dt="2020-11-17T18:01:59.966" v="242" actId="207"/>
          <ac:graphicFrameMkLst>
            <pc:docMk/>
            <pc:sldMk cId="3723528106" sldId="882"/>
            <ac:graphicFrameMk id="6" creationId="{401BFCC9-EA1D-418F-BC94-ADE9A94696DC}"/>
          </ac:graphicFrameMkLst>
        </pc:graphicFrameChg>
      </pc:sldChg>
      <pc:sldChg chg="modSp mod">
        <pc:chgData name="Diogo Portela" userId="601b11df66416e0d" providerId="LiveId" clId="{40055A40-4F61-449A-9D6E-140B0605D52B}" dt="2020-11-18T02:18:25.004" v="1092" actId="20577"/>
        <pc:sldMkLst>
          <pc:docMk/>
          <pc:sldMk cId="1931963797" sldId="883"/>
        </pc:sldMkLst>
        <pc:spChg chg="mod">
          <ac:chgData name="Diogo Portela" userId="601b11df66416e0d" providerId="LiveId" clId="{40055A40-4F61-449A-9D6E-140B0605D52B}" dt="2020-11-18T02:18:25.004" v="1092" actId="20577"/>
          <ac:spMkLst>
            <pc:docMk/>
            <pc:sldMk cId="1931963797" sldId="883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7:59:57.605" v="207" actId="108"/>
          <ac:spMkLst>
            <pc:docMk/>
            <pc:sldMk cId="1931963797" sldId="883"/>
            <ac:spMk id="4" creationId="{30528642-20F8-43A7-995D-CCC5D1253ACF}"/>
          </ac:spMkLst>
        </pc:spChg>
        <pc:spChg chg="mod">
          <ac:chgData name="Diogo Portela" userId="601b11df66416e0d" providerId="LiveId" clId="{40055A40-4F61-449A-9D6E-140B0605D52B}" dt="2020-11-17T18:00:47.547" v="237" actId="14100"/>
          <ac:spMkLst>
            <pc:docMk/>
            <pc:sldMk cId="1931963797" sldId="883"/>
            <ac:spMk id="21" creationId="{66E8602E-DAE4-4268-8AD9-3D5BC980C1EA}"/>
          </ac:spMkLst>
        </pc:spChg>
        <pc:spChg chg="mod">
          <ac:chgData name="Diogo Portela" userId="601b11df66416e0d" providerId="LiveId" clId="{40055A40-4F61-449A-9D6E-140B0605D52B}" dt="2020-11-17T18:00:38.259" v="236" actId="20577"/>
          <ac:spMkLst>
            <pc:docMk/>
            <pc:sldMk cId="1931963797" sldId="883"/>
            <ac:spMk id="25" creationId="{E55F11BD-08E2-4C82-8749-2C6FACCA2DF1}"/>
          </ac:spMkLst>
        </pc:spChg>
      </pc:sldChg>
      <pc:sldChg chg="modSp mod delCm">
        <pc:chgData name="Diogo Portela" userId="601b11df66416e0d" providerId="LiveId" clId="{40055A40-4F61-449A-9D6E-140B0605D52B}" dt="2020-11-18T02:01:38.164" v="545" actId="1592"/>
        <pc:sldMkLst>
          <pc:docMk/>
          <pc:sldMk cId="3697095544" sldId="885"/>
        </pc:sldMkLst>
        <pc:spChg chg="mod">
          <ac:chgData name="Diogo Portela" userId="601b11df66416e0d" providerId="LiveId" clId="{40055A40-4F61-449A-9D6E-140B0605D52B}" dt="2020-11-17T21:12:45.694" v="446" actId="207"/>
          <ac:spMkLst>
            <pc:docMk/>
            <pc:sldMk cId="3697095544" sldId="885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3:06.638" v="448" actId="255"/>
          <ac:spMkLst>
            <pc:docMk/>
            <pc:sldMk cId="3697095544" sldId="885"/>
            <ac:spMk id="3" creationId="{00000000-0000-0000-0000-000000000000}"/>
          </ac:spMkLst>
        </pc:spChg>
      </pc:sldChg>
      <pc:sldChg chg="addSp delSp modSp add del mod">
        <pc:chgData name="Diogo Portela" userId="601b11df66416e0d" providerId="LiveId" clId="{40055A40-4F61-449A-9D6E-140B0605D52B}" dt="2020-11-17T22:00:45.763" v="467" actId="207"/>
        <pc:sldMkLst>
          <pc:docMk/>
          <pc:sldMk cId="2786780703" sldId="886"/>
        </pc:sldMkLst>
        <pc:spChg chg="mod">
          <ac:chgData name="Diogo Portela" userId="601b11df66416e0d" providerId="LiveId" clId="{40055A40-4F61-449A-9D6E-140B0605D52B}" dt="2020-11-17T22:00:45.763" v="467" actId="207"/>
          <ac:spMkLst>
            <pc:docMk/>
            <pc:sldMk cId="2786780703" sldId="886"/>
            <ac:spMk id="2" creationId="{00000000-0000-0000-0000-000000000000}"/>
          </ac:spMkLst>
        </pc:spChg>
        <pc:spChg chg="add mod">
          <ac:chgData name="Diogo Portela" userId="601b11df66416e0d" providerId="LiveId" clId="{40055A40-4F61-449A-9D6E-140B0605D52B}" dt="2020-11-17T17:53:48.111" v="139" actId="1076"/>
          <ac:spMkLst>
            <pc:docMk/>
            <pc:sldMk cId="2786780703" sldId="886"/>
            <ac:spMk id="4" creationId="{6396D241-8471-46C7-94AA-8370FA690EF4}"/>
          </ac:spMkLst>
        </pc:spChg>
        <pc:spChg chg="add mod">
          <ac:chgData name="Diogo Portela" userId="601b11df66416e0d" providerId="LiveId" clId="{40055A40-4F61-449A-9D6E-140B0605D52B}" dt="2020-11-17T17:53:56.684" v="141" actId="1076"/>
          <ac:spMkLst>
            <pc:docMk/>
            <pc:sldMk cId="2786780703" sldId="886"/>
            <ac:spMk id="6" creationId="{DDA9E8AF-C2AC-46EC-8520-58427093848B}"/>
          </ac:spMkLst>
        </pc:spChg>
        <pc:spChg chg="del">
          <ac:chgData name="Diogo Portela" userId="601b11df66416e0d" providerId="LiveId" clId="{40055A40-4F61-449A-9D6E-140B0605D52B}" dt="2020-11-17T17:53:33.135" v="136" actId="478"/>
          <ac:spMkLst>
            <pc:docMk/>
            <pc:sldMk cId="2786780703" sldId="886"/>
            <ac:spMk id="14" creationId="{F7A1FB8B-07E1-40CA-99F1-BD6632D9477E}"/>
          </ac:spMkLst>
        </pc:spChg>
        <pc:spChg chg="del">
          <ac:chgData name="Diogo Portela" userId="601b11df66416e0d" providerId="LiveId" clId="{40055A40-4F61-449A-9D6E-140B0605D52B}" dt="2020-11-17T17:53:34.296" v="137" actId="478"/>
          <ac:spMkLst>
            <pc:docMk/>
            <pc:sldMk cId="2786780703" sldId="886"/>
            <ac:spMk id="16" creationId="{FA7AC11F-4F46-42B8-B9A8-F6BFC6826FA5}"/>
          </ac:spMkLst>
        </pc:spChg>
        <pc:spChg chg="del">
          <ac:chgData name="Diogo Portela" userId="601b11df66416e0d" providerId="LiveId" clId="{40055A40-4F61-449A-9D6E-140B0605D52B}" dt="2020-11-17T17:53:58.674" v="142" actId="478"/>
          <ac:spMkLst>
            <pc:docMk/>
            <pc:sldMk cId="2786780703" sldId="886"/>
            <ac:spMk id="18" creationId="{D290F5CE-13EF-4091-B9AE-9CC29049797B}"/>
          </ac:spMkLst>
        </pc:spChg>
        <pc:spChg chg="del">
          <ac:chgData name="Diogo Portela" userId="601b11df66416e0d" providerId="LiveId" clId="{40055A40-4F61-449A-9D6E-140B0605D52B}" dt="2020-11-17T17:54:00.066" v="143" actId="478"/>
          <ac:spMkLst>
            <pc:docMk/>
            <pc:sldMk cId="2786780703" sldId="886"/>
            <ac:spMk id="20" creationId="{8C9EE896-8ECC-4361-BC5D-2F2EE5856773}"/>
          </ac:spMkLst>
        </pc:spChg>
        <pc:spChg chg="del">
          <ac:chgData name="Diogo Portela" userId="601b11df66416e0d" providerId="LiveId" clId="{40055A40-4F61-449A-9D6E-140B0605D52B}" dt="2020-11-17T17:54:01.090" v="144" actId="478"/>
          <ac:spMkLst>
            <pc:docMk/>
            <pc:sldMk cId="2786780703" sldId="886"/>
            <ac:spMk id="22" creationId="{7AE871FA-9932-4DE6-89B5-42C10AA19AB1}"/>
          </ac:spMkLst>
        </pc:spChg>
      </pc:sldChg>
      <pc:sldChg chg="modSp mod delCm">
        <pc:chgData name="Diogo Portela" userId="601b11df66416e0d" providerId="LiveId" clId="{40055A40-4F61-449A-9D6E-140B0605D52B}" dt="2020-11-18T02:16:48.666" v="1034" actId="20577"/>
        <pc:sldMkLst>
          <pc:docMk/>
          <pc:sldMk cId="1453694105" sldId="887"/>
        </pc:sldMkLst>
        <pc:spChg chg="mod">
          <ac:chgData name="Diogo Portela" userId="601b11df66416e0d" providerId="LiveId" clId="{40055A40-4F61-449A-9D6E-140B0605D52B}" dt="2020-11-18T02:16:48.666" v="1034" actId="20577"/>
          <ac:spMkLst>
            <pc:docMk/>
            <pc:sldMk cId="1453694105" sldId="887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0:58.516" v="469" actId="207"/>
          <ac:spMkLst>
            <pc:docMk/>
            <pc:sldMk cId="1453694105" sldId="887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18:50.650" v="1104" actId="20577"/>
        <pc:sldMkLst>
          <pc:docMk/>
          <pc:sldMk cId="2274752008" sldId="888"/>
        </pc:sldMkLst>
        <pc:spChg chg="mod">
          <ac:chgData name="Diogo Portela" userId="601b11df66416e0d" providerId="LiveId" clId="{40055A40-4F61-449A-9D6E-140B0605D52B}" dt="2020-11-18T02:18:50.650" v="1104" actId="20577"/>
          <ac:spMkLst>
            <pc:docMk/>
            <pc:sldMk cId="2274752008" sldId="888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2:04.296" v="477" actId="207"/>
          <ac:spMkLst>
            <pc:docMk/>
            <pc:sldMk cId="2274752008" sldId="888"/>
            <ac:spMk id="93" creationId="{0F68375F-251A-4AC7-8D41-284D20E30A69}"/>
          </ac:spMkLst>
        </pc:spChg>
      </pc:sldChg>
      <pc:sldChg chg="modSp mod">
        <pc:chgData name="Diogo Portela" userId="601b11df66416e0d" providerId="LiveId" clId="{40055A40-4F61-449A-9D6E-140B0605D52B}" dt="2020-11-17T22:03:22.888" v="489" actId="207"/>
        <pc:sldMkLst>
          <pc:docMk/>
          <pc:sldMk cId="970905927" sldId="889"/>
        </pc:sldMkLst>
        <pc:spChg chg="mod">
          <ac:chgData name="Diogo Portela" userId="601b11df66416e0d" providerId="LiveId" clId="{40055A40-4F61-449A-9D6E-140B0605D52B}" dt="2020-11-17T22:02:39.885" v="482" actId="207"/>
          <ac:spMkLst>
            <pc:docMk/>
            <pc:sldMk cId="970905927" sldId="889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3:22.888" v="489" actId="207"/>
          <ac:spMkLst>
            <pc:docMk/>
            <pc:sldMk cId="970905927" sldId="889"/>
            <ac:spMk id="3" creationId="{00000000-0000-0000-0000-000000000000}"/>
          </ac:spMkLst>
        </pc:spChg>
      </pc:sldChg>
      <pc:sldChg chg="del">
        <pc:chgData name="Diogo Portela" userId="601b11df66416e0d" providerId="LiveId" clId="{40055A40-4F61-449A-9D6E-140B0605D52B}" dt="2020-11-17T18:08:14.238" v="280" actId="47"/>
        <pc:sldMkLst>
          <pc:docMk/>
          <pc:sldMk cId="1979901750" sldId="890"/>
        </pc:sldMkLst>
      </pc:sldChg>
      <pc:sldChg chg="addSp delSp modSp mod modAnim">
        <pc:chgData name="Diogo Portela" userId="601b11df66416e0d" providerId="LiveId" clId="{40055A40-4F61-449A-9D6E-140B0605D52B}" dt="2020-11-18T15:56:22.991" v="1532" actId="14100"/>
        <pc:sldMkLst>
          <pc:docMk/>
          <pc:sldMk cId="4528751" sldId="891"/>
        </pc:sldMkLst>
        <pc:spChg chg="mod">
          <ac:chgData name="Diogo Portela" userId="601b11df66416e0d" providerId="LiveId" clId="{40055A40-4F61-449A-9D6E-140B0605D52B}" dt="2020-11-18T02:24:45.420" v="1450" actId="255"/>
          <ac:spMkLst>
            <pc:docMk/>
            <pc:sldMk cId="4528751" sldId="891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8T15:55:36.471" v="1523"/>
          <ac:spMkLst>
            <pc:docMk/>
            <pc:sldMk cId="4528751" sldId="891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8T15:56:22.991" v="1532" actId="14100"/>
          <ac:picMkLst>
            <pc:docMk/>
            <pc:sldMk cId="4528751" sldId="891"/>
            <ac:picMk id="4" creationId="{9D365E3E-04A6-4BC6-BA2D-579F56B2839B}"/>
          </ac:picMkLst>
        </pc:picChg>
      </pc:sldChg>
      <pc:sldChg chg="del">
        <pc:chgData name="Diogo Portela" userId="601b11df66416e0d" providerId="LiveId" clId="{40055A40-4F61-449A-9D6E-140B0605D52B}" dt="2020-11-17T18:05:31.119" v="255" actId="47"/>
        <pc:sldMkLst>
          <pc:docMk/>
          <pc:sldMk cId="69933776" sldId="892"/>
        </pc:sldMkLst>
      </pc:sldChg>
      <pc:sldChg chg="modSp mod delCm">
        <pc:chgData name="Diogo Portela" userId="601b11df66416e0d" providerId="LiveId" clId="{40055A40-4F61-449A-9D6E-140B0605D52B}" dt="2020-11-18T02:06:08.596" v="786" actId="207"/>
        <pc:sldMkLst>
          <pc:docMk/>
          <pc:sldMk cId="2840711917" sldId="896"/>
        </pc:sldMkLst>
        <pc:spChg chg="mod">
          <ac:chgData name="Diogo Portela" userId="601b11df66416e0d" providerId="LiveId" clId="{40055A40-4F61-449A-9D6E-140B0605D52B}" dt="2020-11-18T02:06:04.871" v="785" actId="207"/>
          <ac:spMkLst>
            <pc:docMk/>
            <pc:sldMk cId="2840711917" sldId="896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06:08.596" v="786" actId="207"/>
          <ac:spMkLst>
            <pc:docMk/>
            <pc:sldMk cId="2840711917" sldId="896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17:08.314" v="1050" actId="20577"/>
        <pc:sldMkLst>
          <pc:docMk/>
          <pc:sldMk cId="562868004" sldId="897"/>
        </pc:sldMkLst>
        <pc:spChg chg="mod">
          <ac:chgData name="Diogo Portela" userId="601b11df66416e0d" providerId="LiveId" clId="{40055A40-4F61-449A-9D6E-140B0605D52B}" dt="2020-11-18T02:17:08.314" v="1050" actId="20577"/>
          <ac:spMkLst>
            <pc:docMk/>
            <pc:sldMk cId="562868004" sldId="897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7:58:28.326" v="205" actId="123"/>
          <ac:spMkLst>
            <pc:docMk/>
            <pc:sldMk cId="562868004" sldId="897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2:03:42.479" v="493" actId="207"/>
        <pc:sldMkLst>
          <pc:docMk/>
          <pc:sldMk cId="4068027626" sldId="898"/>
        </pc:sldMkLst>
        <pc:spChg chg="mod">
          <ac:chgData name="Diogo Portela" userId="601b11df66416e0d" providerId="LiveId" clId="{40055A40-4F61-449A-9D6E-140B0605D52B}" dt="2020-11-17T22:03:39.330" v="492" actId="207"/>
          <ac:spMkLst>
            <pc:docMk/>
            <pc:sldMk cId="4068027626" sldId="898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3:42.479" v="493" actId="207"/>
          <ac:spMkLst>
            <pc:docMk/>
            <pc:sldMk cId="4068027626" sldId="898"/>
            <ac:spMk id="3" creationId="{00000000-0000-0000-0000-000000000000}"/>
          </ac:spMkLst>
        </pc:spChg>
      </pc:sldChg>
      <pc:sldChg chg="delSp modSp mod delCm">
        <pc:chgData name="Diogo Portela" userId="601b11df66416e0d" providerId="LiveId" clId="{40055A40-4F61-449A-9D6E-140B0605D52B}" dt="2020-11-17T22:03:34.711" v="491" actId="1592"/>
        <pc:sldMkLst>
          <pc:docMk/>
          <pc:sldMk cId="2478648584" sldId="899"/>
        </pc:sldMkLst>
        <pc:spChg chg="mod">
          <ac:chgData name="Diogo Portela" userId="601b11df66416e0d" providerId="LiveId" clId="{40055A40-4F61-449A-9D6E-140B0605D52B}" dt="2020-11-17T22:03:32.893" v="490" actId="207"/>
          <ac:spMkLst>
            <pc:docMk/>
            <pc:sldMk cId="2478648584" sldId="899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8:05:15.803" v="254" actId="1076"/>
          <ac:spMkLst>
            <pc:docMk/>
            <pc:sldMk cId="2478648584" sldId="899"/>
            <ac:spMk id="3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7T18:04:36.049" v="246" actId="478"/>
          <ac:spMkLst>
            <pc:docMk/>
            <pc:sldMk cId="2478648584" sldId="899"/>
            <ac:spMk id="4" creationId="{ED2C879A-E9A2-4B04-B64B-DF000AB4F628}"/>
          </ac:spMkLst>
        </pc:spChg>
        <pc:spChg chg="del">
          <ac:chgData name="Diogo Portela" userId="601b11df66416e0d" providerId="LiveId" clId="{40055A40-4F61-449A-9D6E-140B0605D52B}" dt="2020-11-17T18:04:38.488" v="249" actId="478"/>
          <ac:spMkLst>
            <pc:docMk/>
            <pc:sldMk cId="2478648584" sldId="899"/>
            <ac:spMk id="5" creationId="{8B5DB1AD-97C1-4D16-9441-1CB72F7C471A}"/>
          </ac:spMkLst>
        </pc:spChg>
        <pc:spChg chg="mod">
          <ac:chgData name="Diogo Portela" userId="601b11df66416e0d" providerId="LiveId" clId="{40055A40-4F61-449A-9D6E-140B0605D52B}" dt="2020-11-17T18:05:14.818" v="253" actId="1582"/>
          <ac:spMkLst>
            <pc:docMk/>
            <pc:sldMk cId="2478648584" sldId="899"/>
            <ac:spMk id="10" creationId="{860059B9-CE6A-41F2-918A-5FEFD0A0BA94}"/>
          </ac:spMkLst>
        </pc:spChg>
        <pc:spChg chg="del">
          <ac:chgData name="Diogo Portela" userId="601b11df66416e0d" providerId="LiveId" clId="{40055A40-4F61-449A-9D6E-140B0605D52B}" dt="2020-11-17T18:04:36.890" v="247" actId="478"/>
          <ac:spMkLst>
            <pc:docMk/>
            <pc:sldMk cId="2478648584" sldId="899"/>
            <ac:spMk id="14" creationId="{F7A1FB8B-07E1-40CA-99F1-BD6632D9477E}"/>
          </ac:spMkLst>
        </pc:spChg>
        <pc:spChg chg="del">
          <ac:chgData name="Diogo Portela" userId="601b11df66416e0d" providerId="LiveId" clId="{40055A40-4F61-449A-9D6E-140B0605D52B}" dt="2020-11-17T18:04:37.672" v="248" actId="478"/>
          <ac:spMkLst>
            <pc:docMk/>
            <pc:sldMk cId="2478648584" sldId="899"/>
            <ac:spMk id="16" creationId="{FA7AC11F-4F46-42B8-B9A8-F6BFC6826FA5}"/>
          </ac:spMkLst>
        </pc:spChg>
        <pc:spChg chg="del">
          <ac:chgData name="Diogo Portela" userId="601b11df66416e0d" providerId="LiveId" clId="{40055A40-4F61-449A-9D6E-140B0605D52B}" dt="2020-11-17T18:04:40.630" v="250" actId="478"/>
          <ac:spMkLst>
            <pc:docMk/>
            <pc:sldMk cId="2478648584" sldId="899"/>
            <ac:spMk id="20" creationId="{8C9EE896-8ECC-4361-BC5D-2F2EE5856773}"/>
          </ac:spMkLst>
        </pc:spChg>
        <pc:spChg chg="del">
          <ac:chgData name="Diogo Portela" userId="601b11df66416e0d" providerId="LiveId" clId="{40055A40-4F61-449A-9D6E-140B0605D52B}" dt="2020-11-17T18:04:41.517" v="251" actId="478"/>
          <ac:spMkLst>
            <pc:docMk/>
            <pc:sldMk cId="2478648584" sldId="899"/>
            <ac:spMk id="22" creationId="{7AE871FA-9932-4DE6-89B5-42C10AA19AB1}"/>
          </ac:spMkLst>
        </pc:spChg>
      </pc:sldChg>
      <pc:sldChg chg="modSp mod">
        <pc:chgData name="Diogo Portela" userId="601b11df66416e0d" providerId="LiveId" clId="{40055A40-4F61-449A-9D6E-140B0605D52B}" dt="2020-11-17T22:03:56.158" v="496" actId="207"/>
        <pc:sldMkLst>
          <pc:docMk/>
          <pc:sldMk cId="879877484" sldId="900"/>
        </pc:sldMkLst>
        <pc:spChg chg="mod">
          <ac:chgData name="Diogo Portela" userId="601b11df66416e0d" providerId="LiveId" clId="{40055A40-4F61-449A-9D6E-140B0605D52B}" dt="2020-11-17T22:03:51.129" v="494" actId="207"/>
          <ac:spMkLst>
            <pc:docMk/>
            <pc:sldMk cId="879877484" sldId="900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3:53.663" v="495" actId="207"/>
          <ac:spMkLst>
            <pc:docMk/>
            <pc:sldMk cId="879877484" sldId="900"/>
            <ac:spMk id="3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2:03:56.158" v="496" actId="207"/>
          <ac:spMkLst>
            <pc:docMk/>
            <pc:sldMk cId="879877484" sldId="900"/>
            <ac:spMk id="5" creationId="{6E6EDE26-232A-4178-9E6A-F0155886DC54}"/>
          </ac:spMkLst>
        </pc:spChg>
      </pc:sldChg>
      <pc:sldChg chg="modSp mod">
        <pc:chgData name="Diogo Portela" userId="601b11df66416e0d" providerId="LiveId" clId="{40055A40-4F61-449A-9D6E-140B0605D52B}" dt="2020-11-17T22:04:00.386" v="497" actId="207"/>
        <pc:sldMkLst>
          <pc:docMk/>
          <pc:sldMk cId="249242674" sldId="901"/>
        </pc:sldMkLst>
        <pc:spChg chg="mod">
          <ac:chgData name="Diogo Portela" userId="601b11df66416e0d" providerId="LiveId" clId="{40055A40-4F61-449A-9D6E-140B0605D52B}" dt="2020-11-17T22:04:00.386" v="497" actId="207"/>
          <ac:spMkLst>
            <pc:docMk/>
            <pc:sldMk cId="249242674" sldId="901"/>
            <ac:spMk id="2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2:04:09.560" v="498" actId="207"/>
        <pc:sldMkLst>
          <pc:docMk/>
          <pc:sldMk cId="1444694935" sldId="902"/>
        </pc:sldMkLst>
        <pc:spChg chg="mod">
          <ac:chgData name="Diogo Portela" userId="601b11df66416e0d" providerId="LiveId" clId="{40055A40-4F61-449A-9D6E-140B0605D52B}" dt="2020-11-17T22:04:09.560" v="498" actId="207"/>
          <ac:spMkLst>
            <pc:docMk/>
            <pc:sldMk cId="1444694935" sldId="902"/>
            <ac:spMk id="2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2:04:13.797" v="499" actId="207"/>
        <pc:sldMkLst>
          <pc:docMk/>
          <pc:sldMk cId="349780941" sldId="903"/>
        </pc:sldMkLst>
        <pc:spChg chg="mod">
          <ac:chgData name="Diogo Portela" userId="601b11df66416e0d" providerId="LiveId" clId="{40055A40-4F61-449A-9D6E-140B0605D52B}" dt="2020-11-17T22:04:13.797" v="499" actId="207"/>
          <ac:spMkLst>
            <pc:docMk/>
            <pc:sldMk cId="349780941" sldId="903"/>
            <ac:spMk id="2" creationId="{00000000-0000-0000-0000-000000000000}"/>
          </ac:spMkLst>
        </pc:spChg>
      </pc:sldChg>
      <pc:sldChg chg="modSp mod ord">
        <pc:chgData name="Diogo Portela" userId="601b11df66416e0d" providerId="LiveId" clId="{40055A40-4F61-449A-9D6E-140B0605D52B}" dt="2020-11-18T02:24:00.651" v="1430"/>
        <pc:sldMkLst>
          <pc:docMk/>
          <pc:sldMk cId="4167849238" sldId="904"/>
        </pc:sldMkLst>
        <pc:spChg chg="mod">
          <ac:chgData name="Diogo Portela" userId="601b11df66416e0d" providerId="LiveId" clId="{40055A40-4F61-449A-9D6E-140B0605D52B}" dt="2020-11-17T22:04:18.001" v="500" actId="207"/>
          <ac:spMkLst>
            <pc:docMk/>
            <pc:sldMk cId="4167849238" sldId="904"/>
            <ac:spMk id="2" creationId="{00000000-0000-0000-0000-000000000000}"/>
          </ac:spMkLst>
        </pc:spChg>
      </pc:sldChg>
      <pc:sldChg chg="del">
        <pc:chgData name="Diogo Portela" userId="601b11df66416e0d" providerId="LiveId" clId="{40055A40-4F61-449A-9D6E-140B0605D52B}" dt="2020-11-17T18:08:21.196" v="281" actId="47"/>
        <pc:sldMkLst>
          <pc:docMk/>
          <pc:sldMk cId="689376332" sldId="905"/>
        </pc:sldMkLst>
      </pc:sldChg>
      <pc:sldChg chg="modSp mod">
        <pc:chgData name="Diogo Portela" userId="601b11df66416e0d" providerId="LiveId" clId="{40055A40-4F61-449A-9D6E-140B0605D52B}" dt="2020-11-18T02:24:23.470" v="1447" actId="255"/>
        <pc:sldMkLst>
          <pc:docMk/>
          <pc:sldMk cId="3787141216" sldId="906"/>
        </pc:sldMkLst>
        <pc:spChg chg="mod">
          <ac:chgData name="Diogo Portela" userId="601b11df66416e0d" providerId="LiveId" clId="{40055A40-4F61-449A-9D6E-140B0605D52B}" dt="2020-11-18T02:24:23.470" v="1447" actId="255"/>
          <ac:spMkLst>
            <pc:docMk/>
            <pc:sldMk cId="3787141216" sldId="906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8:08:43.045" v="294" actId="14100"/>
          <ac:spMkLst>
            <pc:docMk/>
            <pc:sldMk cId="3787141216" sldId="906"/>
            <ac:spMk id="21" creationId="{66E8602E-DAE4-4268-8AD9-3D5BC980C1EA}"/>
          </ac:spMkLst>
        </pc:spChg>
        <pc:spChg chg="mod">
          <ac:chgData name="Diogo Portela" userId="601b11df66416e0d" providerId="LiveId" clId="{40055A40-4F61-449A-9D6E-140B0605D52B}" dt="2020-11-17T18:08:38.937" v="293" actId="14100"/>
          <ac:spMkLst>
            <pc:docMk/>
            <pc:sldMk cId="3787141216" sldId="906"/>
            <ac:spMk id="23" creationId="{BEBFFC70-4709-4917-BC1E-46C17ABA5CBB}"/>
          </ac:spMkLst>
        </pc:spChg>
        <pc:spChg chg="mod">
          <ac:chgData name="Diogo Portela" userId="601b11df66416e0d" providerId="LiveId" clId="{40055A40-4F61-449A-9D6E-140B0605D52B}" dt="2020-11-17T18:08:36.133" v="292" actId="14100"/>
          <ac:spMkLst>
            <pc:docMk/>
            <pc:sldMk cId="3787141216" sldId="906"/>
            <ac:spMk id="25" creationId="{E55F11BD-08E2-4C82-8749-2C6FACCA2DF1}"/>
          </ac:spMkLst>
        </pc:spChg>
      </pc:sldChg>
      <pc:sldChg chg="modSp mod">
        <pc:chgData name="Diogo Portela" userId="601b11df66416e0d" providerId="LiveId" clId="{40055A40-4F61-449A-9D6E-140B0605D52B}" dt="2020-11-18T02:25:23.339" v="1463" actId="255"/>
        <pc:sldMkLst>
          <pc:docMk/>
          <pc:sldMk cId="4246714212" sldId="907"/>
        </pc:sldMkLst>
        <pc:spChg chg="mod">
          <ac:chgData name="Diogo Portela" userId="601b11df66416e0d" providerId="LiveId" clId="{40055A40-4F61-449A-9D6E-140B0605D52B}" dt="2020-11-18T02:25:23.339" v="1463" actId="255"/>
          <ac:spMkLst>
            <pc:docMk/>
            <pc:sldMk cId="4246714212" sldId="907"/>
            <ac:spMk id="2" creationId="{00000000-0000-0000-0000-000000000000}"/>
          </ac:spMkLst>
        </pc:spChg>
        <pc:graphicFrameChg chg="modGraphic">
          <ac:chgData name="Diogo Portela" userId="601b11df66416e0d" providerId="LiveId" clId="{40055A40-4F61-449A-9D6E-140B0605D52B}" dt="2020-11-17T18:09:31.344" v="301" actId="115"/>
          <ac:graphicFrameMkLst>
            <pc:docMk/>
            <pc:sldMk cId="4246714212" sldId="907"/>
            <ac:graphicFrameMk id="5" creationId="{72B118EA-4126-4E8B-B657-205B5200A2F6}"/>
          </ac:graphicFrameMkLst>
        </pc:graphicFrameChg>
      </pc:sldChg>
      <pc:sldChg chg="modSp mod">
        <pc:chgData name="Diogo Portela" userId="601b11df66416e0d" providerId="LiveId" clId="{40055A40-4F61-449A-9D6E-140B0605D52B}" dt="2020-11-18T02:25:07.678" v="1461" actId="255"/>
        <pc:sldMkLst>
          <pc:docMk/>
          <pc:sldMk cId="2919557354" sldId="908"/>
        </pc:sldMkLst>
        <pc:spChg chg="mod">
          <ac:chgData name="Diogo Portela" userId="601b11df66416e0d" providerId="LiveId" clId="{40055A40-4F61-449A-9D6E-140B0605D52B}" dt="2020-11-18T02:25:07.678" v="1461" actId="255"/>
          <ac:spMkLst>
            <pc:docMk/>
            <pc:sldMk cId="2919557354" sldId="908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8:10:07.786" v="311" actId="207"/>
          <ac:spMkLst>
            <pc:docMk/>
            <pc:sldMk cId="2919557354" sldId="908"/>
            <ac:spMk id="93" creationId="{0F68375F-251A-4AC7-8D41-284D20E30A69}"/>
          </ac:spMkLst>
        </pc:spChg>
      </pc:sldChg>
      <pc:sldChg chg="modSp mod addCm delCm modCm">
        <pc:chgData name="Diogo Portela" userId="601b11df66416e0d" providerId="LiveId" clId="{40055A40-4F61-449A-9D6E-140B0605D52B}" dt="2020-11-18T02:05:56.406" v="784" actId="1592"/>
        <pc:sldMkLst>
          <pc:docMk/>
          <pc:sldMk cId="1890845021" sldId="909"/>
        </pc:sldMkLst>
        <pc:spChg chg="mod">
          <ac:chgData name="Diogo Portela" userId="601b11df66416e0d" providerId="LiveId" clId="{40055A40-4F61-449A-9D6E-140B0605D52B}" dt="2020-11-18T02:04:06.240" v="736" actId="14100"/>
          <ac:spMkLst>
            <pc:docMk/>
            <pc:sldMk cId="1890845021" sldId="909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05:40.631" v="783" actId="113"/>
          <ac:spMkLst>
            <pc:docMk/>
            <pc:sldMk cId="1890845021" sldId="909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22:04:59.617" v="508" actId="207"/>
        <pc:sldMkLst>
          <pc:docMk/>
          <pc:sldMk cId="2397936549" sldId="911"/>
        </pc:sldMkLst>
        <pc:spChg chg="mod">
          <ac:chgData name="Diogo Portela" userId="601b11df66416e0d" providerId="LiveId" clId="{40055A40-4F61-449A-9D6E-140B0605D52B}" dt="2020-11-17T22:04:59.617" v="508" actId="207"/>
          <ac:spMkLst>
            <pc:docMk/>
            <pc:sldMk cId="2397936549" sldId="911"/>
            <ac:spMk id="2" creationId="{00000000-0000-0000-0000-000000000000}"/>
          </ac:spMkLst>
        </pc:spChg>
      </pc:sldChg>
      <pc:sldChg chg="modSp mod addCm delCm modCm">
        <pc:chgData name="Diogo Portela" userId="601b11df66416e0d" providerId="LiveId" clId="{40055A40-4F61-449A-9D6E-140B0605D52B}" dt="2020-11-18T02:01:06.949" v="540" actId="1592"/>
        <pc:sldMkLst>
          <pc:docMk/>
          <pc:sldMk cId="3347831890" sldId="912"/>
        </pc:sldMkLst>
        <pc:spChg chg="mod">
          <ac:chgData name="Diogo Portela" userId="601b11df66416e0d" providerId="LiveId" clId="{40055A40-4F61-449A-9D6E-140B0605D52B}" dt="2020-11-17T21:09:54.201" v="430" actId="207"/>
          <ac:spMkLst>
            <pc:docMk/>
            <pc:sldMk cId="3347831890" sldId="912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0:19.422" v="434" actId="207"/>
          <ac:spMkLst>
            <pc:docMk/>
            <pc:sldMk cId="3347831890" sldId="912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00:08.383" v="539" actId="207"/>
        <pc:sldMkLst>
          <pc:docMk/>
          <pc:sldMk cId="3372896801" sldId="913"/>
        </pc:sldMkLst>
        <pc:spChg chg="mod">
          <ac:chgData name="Diogo Portela" userId="601b11df66416e0d" providerId="LiveId" clId="{40055A40-4F61-449A-9D6E-140B0605D52B}" dt="2020-11-18T02:00:08.383" v="539" actId="207"/>
          <ac:spMkLst>
            <pc:docMk/>
            <pc:sldMk cId="3372896801" sldId="913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1:39.872" v="438" actId="207"/>
          <ac:spMkLst>
            <pc:docMk/>
            <pc:sldMk cId="3372896801" sldId="913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00:03.819" v="538" actId="207"/>
        <pc:sldMkLst>
          <pc:docMk/>
          <pc:sldMk cId="222337778" sldId="916"/>
        </pc:sldMkLst>
        <pc:spChg chg="mod">
          <ac:chgData name="Diogo Portela" userId="601b11df66416e0d" providerId="LiveId" clId="{40055A40-4F61-449A-9D6E-140B0605D52B}" dt="2020-11-18T02:00:03.819" v="538" actId="207"/>
          <ac:spMkLst>
            <pc:docMk/>
            <pc:sldMk cId="222337778" sldId="916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21:11:59.132" v="441" actId="207"/>
          <ac:spMkLst>
            <pc:docMk/>
            <pc:sldMk cId="222337778" sldId="916"/>
            <ac:spMk id="3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18:59.100" v="1105" actId="255"/>
        <pc:sldMkLst>
          <pc:docMk/>
          <pc:sldMk cId="2242060393" sldId="917"/>
        </pc:sldMkLst>
        <pc:spChg chg="mod">
          <ac:chgData name="Diogo Portela" userId="601b11df66416e0d" providerId="LiveId" clId="{40055A40-4F61-449A-9D6E-140B0605D52B}" dt="2020-11-18T02:18:59.100" v="1105" actId="255"/>
          <ac:spMkLst>
            <pc:docMk/>
            <pc:sldMk cId="2242060393" sldId="917"/>
            <ac:spMk id="2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8T02:25:28.765" v="1464" actId="255"/>
        <pc:sldMkLst>
          <pc:docMk/>
          <pc:sldMk cId="632198757" sldId="918"/>
        </pc:sldMkLst>
        <pc:spChg chg="mod">
          <ac:chgData name="Diogo Portela" userId="601b11df66416e0d" providerId="LiveId" clId="{40055A40-4F61-449A-9D6E-140B0605D52B}" dt="2020-11-18T02:25:28.765" v="1464" actId="255"/>
          <ac:spMkLst>
            <pc:docMk/>
            <pc:sldMk cId="632198757" sldId="918"/>
            <ac:spMk id="2" creationId="{00000000-0000-0000-0000-000000000000}"/>
          </ac:spMkLst>
        </pc:spChg>
      </pc:sldChg>
      <pc:sldChg chg="modSp mod">
        <pc:chgData name="Diogo Portela" userId="601b11df66416e0d" providerId="LiveId" clId="{40055A40-4F61-449A-9D6E-140B0605D52B}" dt="2020-11-17T18:06:40.540" v="261" actId="113"/>
        <pc:sldMkLst>
          <pc:docMk/>
          <pc:sldMk cId="39295810" sldId="919"/>
        </pc:sldMkLst>
        <pc:spChg chg="mod">
          <ac:chgData name="Diogo Portela" userId="601b11df66416e0d" providerId="LiveId" clId="{40055A40-4F61-449A-9D6E-140B0605D52B}" dt="2020-11-17T18:06:34.591" v="260" actId="207"/>
          <ac:spMkLst>
            <pc:docMk/>
            <pc:sldMk cId="39295810" sldId="919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7T18:06:40.540" v="261" actId="113"/>
          <ac:spMkLst>
            <pc:docMk/>
            <pc:sldMk cId="39295810" sldId="919"/>
            <ac:spMk id="3" creationId="{00000000-0000-0000-0000-000000000000}"/>
          </ac:spMkLst>
        </pc:spChg>
      </pc:sldChg>
      <pc:sldChg chg="add del ord">
        <pc:chgData name="Diogo Portela" userId="601b11df66416e0d" providerId="LiveId" clId="{40055A40-4F61-449A-9D6E-140B0605D52B}" dt="2020-11-17T17:54:05.165" v="145" actId="47"/>
        <pc:sldMkLst>
          <pc:docMk/>
          <pc:sldMk cId="302684865" sldId="920"/>
        </pc:sldMkLst>
      </pc:sldChg>
      <pc:sldChg chg="addSp delSp modSp add mod modAnim">
        <pc:chgData name="Diogo Portela" userId="601b11df66416e0d" providerId="LiveId" clId="{40055A40-4F61-449A-9D6E-140B0605D52B}" dt="2020-11-18T02:17:59.462" v="1074" actId="20577"/>
        <pc:sldMkLst>
          <pc:docMk/>
          <pc:sldMk cId="4115787247" sldId="920"/>
        </pc:sldMkLst>
        <pc:spChg chg="mod">
          <ac:chgData name="Diogo Portela" userId="601b11df66416e0d" providerId="LiveId" clId="{40055A40-4F61-449A-9D6E-140B0605D52B}" dt="2020-11-18T02:17:59.462" v="1074" actId="20577"/>
          <ac:spMkLst>
            <pc:docMk/>
            <pc:sldMk cId="4115787247" sldId="920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7T20:46:31.654" v="410"/>
          <ac:spMkLst>
            <pc:docMk/>
            <pc:sldMk cId="4115787247" sldId="920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7T20:46:40.516" v="412" actId="14100"/>
          <ac:picMkLst>
            <pc:docMk/>
            <pc:sldMk cId="4115787247" sldId="920"/>
            <ac:picMk id="4" creationId="{11B9AE70-3C2D-4073-87AC-2F978CB17D26}"/>
          </ac:picMkLst>
        </pc:picChg>
      </pc:sldChg>
      <pc:sldChg chg="addSp delSp modSp add mod modAnim">
        <pc:chgData name="Diogo Portela" userId="601b11df66416e0d" providerId="LiveId" clId="{40055A40-4F61-449A-9D6E-140B0605D52B}" dt="2020-11-18T02:18:11.025" v="1078" actId="20577"/>
        <pc:sldMkLst>
          <pc:docMk/>
          <pc:sldMk cId="2560872530" sldId="921"/>
        </pc:sldMkLst>
        <pc:spChg chg="mod">
          <ac:chgData name="Diogo Portela" userId="601b11df66416e0d" providerId="LiveId" clId="{40055A40-4F61-449A-9D6E-140B0605D52B}" dt="2020-11-18T02:18:11.025" v="1078" actId="20577"/>
          <ac:spMkLst>
            <pc:docMk/>
            <pc:sldMk cId="2560872530" sldId="921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7T20:46:54.655" v="414"/>
          <ac:spMkLst>
            <pc:docMk/>
            <pc:sldMk cId="2560872530" sldId="921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7T20:47:04.488" v="417" actId="14100"/>
          <ac:picMkLst>
            <pc:docMk/>
            <pc:sldMk cId="2560872530" sldId="921"/>
            <ac:picMk id="4" creationId="{D5A8BB56-1C1E-41B7-B08D-69775A34F4D7}"/>
          </ac:picMkLst>
        </pc:picChg>
      </pc:sldChg>
      <pc:sldChg chg="addSp delSp modSp add mod ord modAnim">
        <pc:chgData name="Diogo Portela" userId="601b11df66416e0d" providerId="LiveId" clId="{40055A40-4F61-449A-9D6E-140B0605D52B}" dt="2020-11-18T02:17:25.717" v="1066" actId="20577"/>
        <pc:sldMkLst>
          <pc:docMk/>
          <pc:sldMk cId="3754280746" sldId="922"/>
        </pc:sldMkLst>
        <pc:spChg chg="mod">
          <ac:chgData name="Diogo Portela" userId="601b11df66416e0d" providerId="LiveId" clId="{40055A40-4F61-449A-9D6E-140B0605D52B}" dt="2020-11-18T02:17:25.717" v="1066" actId="20577"/>
          <ac:spMkLst>
            <pc:docMk/>
            <pc:sldMk cId="3754280746" sldId="922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7T20:42:34.218" v="394" actId="478"/>
          <ac:spMkLst>
            <pc:docMk/>
            <pc:sldMk cId="3754280746" sldId="922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7T20:46:08.015" v="405" actId="14100"/>
          <ac:picMkLst>
            <pc:docMk/>
            <pc:sldMk cId="3754280746" sldId="922"/>
            <ac:picMk id="4" creationId="{1447EAA2-EDFF-4A2D-BFB5-E2B6B0E94BB5}"/>
          </ac:picMkLst>
        </pc:picChg>
      </pc:sldChg>
      <pc:sldChg chg="addSp delSp modSp add mod modAnim">
        <pc:chgData name="Diogo Portela" userId="601b11df66416e0d" providerId="LiveId" clId="{40055A40-4F61-449A-9D6E-140B0605D52B}" dt="2020-11-18T15:56:16.145" v="1530" actId="14100"/>
        <pc:sldMkLst>
          <pc:docMk/>
          <pc:sldMk cId="3872357666" sldId="923"/>
        </pc:sldMkLst>
        <pc:spChg chg="mod">
          <ac:chgData name="Diogo Portela" userId="601b11df66416e0d" providerId="LiveId" clId="{40055A40-4F61-449A-9D6E-140B0605D52B}" dt="2020-11-18T02:24:35.183" v="1449" actId="255"/>
          <ac:spMkLst>
            <pc:docMk/>
            <pc:sldMk cId="3872357666" sldId="923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8T15:56:03.799" v="1527"/>
          <ac:spMkLst>
            <pc:docMk/>
            <pc:sldMk cId="3872357666" sldId="923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8T15:56:16.145" v="1530" actId="14100"/>
          <ac:picMkLst>
            <pc:docMk/>
            <pc:sldMk cId="3872357666" sldId="923"/>
            <ac:picMk id="4" creationId="{FF85BAEB-B1EF-4239-AFF8-0767B306B16D}"/>
          </ac:picMkLst>
        </pc:picChg>
      </pc:sldChg>
      <pc:sldChg chg="modSp add mod">
        <pc:chgData name="Diogo Portela" userId="601b11df66416e0d" providerId="LiveId" clId="{40055A40-4F61-449A-9D6E-140B0605D52B}" dt="2020-11-18T02:01:20.946" v="543" actId="113"/>
        <pc:sldMkLst>
          <pc:docMk/>
          <pc:sldMk cId="2449489861" sldId="924"/>
        </pc:sldMkLst>
        <pc:spChg chg="mod">
          <ac:chgData name="Diogo Portela" userId="601b11df66416e0d" providerId="LiveId" clId="{40055A40-4F61-449A-9D6E-140B0605D52B}" dt="2020-11-18T01:58:49.293" v="528" actId="207"/>
          <ac:spMkLst>
            <pc:docMk/>
            <pc:sldMk cId="2449489861" sldId="924"/>
            <ac:spMk id="2" creationId="{00000000-0000-0000-0000-000000000000}"/>
          </ac:spMkLst>
        </pc:spChg>
        <pc:spChg chg="mod">
          <ac:chgData name="Diogo Portela" userId="601b11df66416e0d" providerId="LiveId" clId="{40055A40-4F61-449A-9D6E-140B0605D52B}" dt="2020-11-18T02:01:20.946" v="543" actId="113"/>
          <ac:spMkLst>
            <pc:docMk/>
            <pc:sldMk cId="2449489861" sldId="924"/>
            <ac:spMk id="3" creationId="{00000000-0000-0000-0000-000000000000}"/>
          </ac:spMkLst>
        </pc:spChg>
      </pc:sldChg>
      <pc:sldChg chg="addSp delSp modSp add mod modAnim">
        <pc:chgData name="Diogo Portela" userId="601b11df66416e0d" providerId="LiveId" clId="{40055A40-4F61-449A-9D6E-140B0605D52B}" dt="2020-11-18T15:56:41.296" v="1536" actId="14100"/>
        <pc:sldMkLst>
          <pc:docMk/>
          <pc:sldMk cId="2871657049" sldId="925"/>
        </pc:sldMkLst>
        <pc:spChg chg="mod">
          <ac:chgData name="Diogo Portela" userId="601b11df66416e0d" providerId="LiveId" clId="{40055A40-4F61-449A-9D6E-140B0605D52B}" dt="2020-11-18T02:24:30.174" v="1448" actId="255"/>
          <ac:spMkLst>
            <pc:docMk/>
            <pc:sldMk cId="2871657049" sldId="925"/>
            <ac:spMk id="2" creationId="{00000000-0000-0000-0000-000000000000}"/>
          </ac:spMkLst>
        </pc:spChg>
        <pc:spChg chg="del mod">
          <ac:chgData name="Diogo Portela" userId="601b11df66416e0d" providerId="LiveId" clId="{40055A40-4F61-449A-9D6E-140B0605D52B}" dt="2020-11-18T15:56:35.157" v="1534"/>
          <ac:spMkLst>
            <pc:docMk/>
            <pc:sldMk cId="2871657049" sldId="925"/>
            <ac:spMk id="3" creationId="{00000000-0000-0000-0000-000000000000}"/>
          </ac:spMkLst>
        </pc:spChg>
        <pc:picChg chg="add mod">
          <ac:chgData name="Diogo Portela" userId="601b11df66416e0d" providerId="LiveId" clId="{40055A40-4F61-449A-9D6E-140B0605D52B}" dt="2020-11-18T15:56:41.296" v="1536" actId="14100"/>
          <ac:picMkLst>
            <pc:docMk/>
            <pc:sldMk cId="2871657049" sldId="925"/>
            <ac:picMk id="4" creationId="{96F2CC5A-44CA-47CF-8D91-B2FBA7418566}"/>
          </ac:picMkLst>
        </pc:picChg>
      </pc:sldChg>
    </pc:docChg>
  </pc:docChgLst>
  <pc:docChgLst>
    <pc:chgData name="ana carolina da silva ramos" userId="623c47546f1fd488" providerId="Windows Live" clId="Web-{05D6D6A9-CF23-46FC-9CBC-512634C47BA7}"/>
    <pc:docChg chg="addSld delSld modSld">
      <pc:chgData name="ana carolina da silva ramos" userId="623c47546f1fd488" providerId="Windows Live" clId="Web-{05D6D6A9-CF23-46FC-9CBC-512634C47BA7}" dt="2020-11-18T13:16:56.485" v="331" actId="20577"/>
      <pc:docMkLst>
        <pc:docMk/>
      </pc:docMkLst>
      <pc:sldChg chg="modSp">
        <pc:chgData name="ana carolina da silva ramos" userId="623c47546f1fd488" providerId="Windows Live" clId="Web-{05D6D6A9-CF23-46FC-9CBC-512634C47BA7}" dt="2020-11-18T11:32:06.511" v="27" actId="20577"/>
        <pc:sldMkLst>
          <pc:docMk/>
          <pc:sldMk cId="1807300126" sldId="739"/>
        </pc:sldMkLst>
        <pc:spChg chg="mod">
          <ac:chgData name="ana carolina da silva ramos" userId="623c47546f1fd488" providerId="Windows Live" clId="Web-{05D6D6A9-CF23-46FC-9CBC-512634C47BA7}" dt="2020-11-18T11:32:06.511" v="27" actId="20577"/>
          <ac:spMkLst>
            <pc:docMk/>
            <pc:sldMk cId="1807300126" sldId="739"/>
            <ac:spMk id="15" creationId="{87845E23-4544-DA42-A5C7-C54655F42B74}"/>
          </ac:spMkLst>
        </pc:spChg>
      </pc:sldChg>
      <pc:sldChg chg="modSp">
        <pc:chgData name="ana carolina da silva ramos" userId="623c47546f1fd488" providerId="Windows Live" clId="Web-{05D6D6A9-CF23-46FC-9CBC-512634C47BA7}" dt="2020-11-18T12:47:49.763" v="240" actId="20577"/>
        <pc:sldMkLst>
          <pc:docMk/>
          <pc:sldMk cId="479410095" sldId="876"/>
        </pc:sldMkLst>
        <pc:spChg chg="mod">
          <ac:chgData name="ana carolina da silva ramos" userId="623c47546f1fd488" providerId="Windows Live" clId="Web-{05D6D6A9-CF23-46FC-9CBC-512634C47BA7}" dt="2020-11-18T12:47:49.763" v="240" actId="20577"/>
          <ac:spMkLst>
            <pc:docMk/>
            <pc:sldMk cId="479410095" sldId="876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05D6D6A9-CF23-46FC-9CBC-512634C47BA7}" dt="2020-11-18T11:34:53.155" v="41" actId="1076"/>
        <pc:sldMkLst>
          <pc:docMk/>
          <pc:sldMk cId="1754360913" sldId="877"/>
        </pc:sldMkLst>
        <pc:spChg chg="mod">
          <ac:chgData name="ana carolina da silva ramos" userId="623c47546f1fd488" providerId="Windows Live" clId="Web-{05D6D6A9-CF23-46FC-9CBC-512634C47BA7}" dt="2020-11-18T11:34:53.155" v="41" actId="1076"/>
          <ac:spMkLst>
            <pc:docMk/>
            <pc:sldMk cId="1754360913" sldId="877"/>
            <ac:spMk id="3" creationId="{5EA4983A-DD62-408A-A53F-C709DDF9F143}"/>
          </ac:spMkLst>
        </pc:spChg>
      </pc:sldChg>
      <pc:sldChg chg="addSp delSp modSp delCm">
        <pc:chgData name="ana carolina da silva ramos" userId="623c47546f1fd488" providerId="Windows Live" clId="Web-{05D6D6A9-CF23-46FC-9CBC-512634C47BA7}" dt="2020-11-18T12:48:37.733" v="252" actId="1076"/>
        <pc:sldMkLst>
          <pc:docMk/>
          <pc:sldMk cId="2786780703" sldId="886"/>
        </pc:sldMkLst>
        <pc:spChg chg="mod">
          <ac:chgData name="ana carolina da silva ramos" userId="623c47546f1fd488" providerId="Windows Live" clId="Web-{05D6D6A9-CF23-46FC-9CBC-512634C47BA7}" dt="2020-11-18T12:48:23.795" v="248" actId="1076"/>
          <ac:spMkLst>
            <pc:docMk/>
            <pc:sldMk cId="2786780703" sldId="886"/>
            <ac:spMk id="4" creationId="{6396D241-8471-46C7-94AA-8370FA690EF4}"/>
          </ac:spMkLst>
        </pc:spChg>
        <pc:spChg chg="mod">
          <ac:chgData name="ana carolina da silva ramos" userId="623c47546f1fd488" providerId="Windows Live" clId="Web-{05D6D6A9-CF23-46FC-9CBC-512634C47BA7}" dt="2020-11-18T12:48:26.779" v="249" actId="1076"/>
          <ac:spMkLst>
            <pc:docMk/>
            <pc:sldMk cId="2786780703" sldId="886"/>
            <ac:spMk id="6" creationId="{DDA9E8AF-C2AC-46EC-8520-58427093848B}"/>
          </ac:spMkLst>
        </pc:spChg>
        <pc:spChg chg="add del mod">
          <ac:chgData name="ana carolina da silva ramos" userId="623c47546f1fd488" providerId="Windows Live" clId="Web-{05D6D6A9-CF23-46FC-9CBC-512634C47BA7}" dt="2020-11-18T12:03:21.758" v="109"/>
          <ac:spMkLst>
            <pc:docMk/>
            <pc:sldMk cId="2786780703" sldId="886"/>
            <ac:spMk id="7" creationId="{60F5298C-0DD9-4D8C-AC42-A1D6C990977A}"/>
          </ac:spMkLst>
        </pc:spChg>
        <pc:spChg chg="add del mod">
          <ac:chgData name="ana carolina da silva ramos" userId="623c47546f1fd488" providerId="Windows Live" clId="Web-{05D6D6A9-CF23-46FC-9CBC-512634C47BA7}" dt="2020-11-18T12:48:11.529" v="245"/>
          <ac:spMkLst>
            <pc:docMk/>
            <pc:sldMk cId="2786780703" sldId="886"/>
            <ac:spMk id="8" creationId="{67F8B829-54D4-4A88-B5F3-1606683CFA35}"/>
          </ac:spMkLst>
        </pc:spChg>
        <pc:spChg chg="mod">
          <ac:chgData name="ana carolina da silva ramos" userId="623c47546f1fd488" providerId="Windows Live" clId="Web-{05D6D6A9-CF23-46FC-9CBC-512634C47BA7}" dt="2020-11-18T12:48:20.685" v="247" actId="1076"/>
          <ac:spMkLst>
            <pc:docMk/>
            <pc:sldMk cId="2786780703" sldId="886"/>
            <ac:spMk id="10" creationId="{860059B9-CE6A-41F2-918A-5FEFD0A0BA94}"/>
          </ac:spMkLst>
        </pc:spChg>
        <pc:spChg chg="mod">
          <ac:chgData name="ana carolina da silva ramos" userId="623c47546f1fd488" providerId="Windows Live" clId="Web-{05D6D6A9-CF23-46FC-9CBC-512634C47BA7}" dt="2020-11-18T12:48:29.545" v="250" actId="1076"/>
          <ac:spMkLst>
            <pc:docMk/>
            <pc:sldMk cId="2786780703" sldId="886"/>
            <ac:spMk id="11" creationId="{6B7D9608-9EA0-4300-AD50-C3370049EACF}"/>
          </ac:spMkLst>
        </pc:spChg>
        <pc:spChg chg="mod">
          <ac:chgData name="ana carolina da silva ramos" userId="623c47546f1fd488" providerId="Windows Live" clId="Web-{05D6D6A9-CF23-46FC-9CBC-512634C47BA7}" dt="2020-11-18T12:48:37.733" v="252" actId="1076"/>
          <ac:spMkLst>
            <pc:docMk/>
            <pc:sldMk cId="2786780703" sldId="886"/>
            <ac:spMk id="12" creationId="{A492DCE5-3C5D-4609-B71B-CF5553491A95}"/>
          </ac:spMkLst>
        </pc:spChg>
        <pc:spChg chg="mod">
          <ac:chgData name="ana carolina da silva ramos" userId="623c47546f1fd488" providerId="Windows Live" clId="Web-{05D6D6A9-CF23-46FC-9CBC-512634C47BA7}" dt="2020-11-18T12:48:33.045" v="251" actId="1076"/>
          <ac:spMkLst>
            <pc:docMk/>
            <pc:sldMk cId="2786780703" sldId="886"/>
            <ac:spMk id="13" creationId="{CA2DC2F2-FC6A-4518-9A3F-F2E27EC8D484}"/>
          </ac:spMkLst>
        </pc:spChg>
        <pc:picChg chg="mod">
          <ac:chgData name="ana carolina da silva ramos" userId="623c47546f1fd488" providerId="Windows Live" clId="Web-{05D6D6A9-CF23-46FC-9CBC-512634C47BA7}" dt="2020-11-18T12:48:16.920" v="246" actId="14100"/>
          <ac:picMkLst>
            <pc:docMk/>
            <pc:sldMk cId="2786780703" sldId="886"/>
            <ac:picMk id="9" creationId="{9D03D494-1319-4C3E-B399-187C606078AA}"/>
          </ac:picMkLst>
        </pc:picChg>
      </pc:sldChg>
      <pc:sldChg chg="modSp">
        <pc:chgData name="ana carolina da silva ramos" userId="623c47546f1fd488" providerId="Windows Live" clId="Web-{05D6D6A9-CF23-46FC-9CBC-512634C47BA7}" dt="2020-11-18T11:30:26.805" v="23" actId="20577"/>
        <pc:sldMkLst>
          <pc:docMk/>
          <pc:sldMk cId="1453694105" sldId="887"/>
        </pc:sldMkLst>
        <pc:spChg chg="mod">
          <ac:chgData name="ana carolina da silva ramos" userId="623c47546f1fd488" providerId="Windows Live" clId="Web-{05D6D6A9-CF23-46FC-9CBC-512634C47BA7}" dt="2020-11-18T11:30:26.805" v="23" actId="20577"/>
          <ac:spMkLst>
            <pc:docMk/>
            <pc:sldMk cId="1453694105" sldId="887"/>
            <ac:spMk id="3" creationId="{00000000-0000-0000-0000-000000000000}"/>
          </ac:spMkLst>
        </pc:spChg>
      </pc:sldChg>
      <pc:sldChg chg="modSp">
        <pc:chgData name="ana carolina da silva ramos" userId="623c47546f1fd488" providerId="Windows Live" clId="Web-{05D6D6A9-CF23-46FC-9CBC-512634C47BA7}" dt="2020-11-18T11:31:39.385" v="26" actId="20577"/>
        <pc:sldMkLst>
          <pc:docMk/>
          <pc:sldMk cId="970905927" sldId="889"/>
        </pc:sldMkLst>
        <pc:spChg chg="mod">
          <ac:chgData name="ana carolina da silva ramos" userId="623c47546f1fd488" providerId="Windows Live" clId="Web-{05D6D6A9-CF23-46FC-9CBC-512634C47BA7}" dt="2020-11-18T11:31:39.385" v="26" actId="20577"/>
          <ac:spMkLst>
            <pc:docMk/>
            <pc:sldMk cId="970905927" sldId="889"/>
            <ac:spMk id="3" creationId="{00000000-0000-0000-0000-000000000000}"/>
          </ac:spMkLst>
        </pc:spChg>
      </pc:sldChg>
      <pc:sldChg chg="addSp modSp">
        <pc:chgData name="ana carolina da silva ramos" userId="623c47546f1fd488" providerId="Windows Live" clId="Web-{05D6D6A9-CF23-46FC-9CBC-512634C47BA7}" dt="2020-11-18T13:16:56.485" v="331" actId="20577"/>
        <pc:sldMkLst>
          <pc:docMk/>
          <pc:sldMk cId="4167849238" sldId="904"/>
        </pc:sldMkLst>
        <pc:spChg chg="mod">
          <ac:chgData name="ana carolina da silva ramos" userId="623c47546f1fd488" providerId="Windows Live" clId="Web-{05D6D6A9-CF23-46FC-9CBC-512634C47BA7}" dt="2020-11-18T13:16:56.485" v="331" actId="20577"/>
          <ac:spMkLst>
            <pc:docMk/>
            <pc:sldMk cId="4167849238" sldId="904"/>
            <ac:spMk id="3" creationId="{00000000-0000-0000-0000-000000000000}"/>
          </ac:spMkLst>
        </pc:spChg>
        <pc:spChg chg="add mod">
          <ac:chgData name="ana carolina da silva ramos" userId="623c47546f1fd488" providerId="Windows Live" clId="Web-{05D6D6A9-CF23-46FC-9CBC-512634C47BA7}" dt="2020-11-18T13:15:18.357" v="323" actId="1076"/>
          <ac:spMkLst>
            <pc:docMk/>
            <pc:sldMk cId="4167849238" sldId="904"/>
            <ac:spMk id="4" creationId="{3552385A-17FC-417B-93F0-44F74AFD13FF}"/>
          </ac:spMkLst>
        </pc:spChg>
      </pc:sldChg>
      <pc:sldChg chg="modSp">
        <pc:chgData name="ana carolina da silva ramos" userId="623c47546f1fd488" providerId="Windows Live" clId="Web-{05D6D6A9-CF23-46FC-9CBC-512634C47BA7}" dt="2020-11-18T11:53:09.800" v="69" actId="20577"/>
        <pc:sldMkLst>
          <pc:docMk/>
          <pc:sldMk cId="39295810" sldId="919"/>
        </pc:sldMkLst>
        <pc:spChg chg="mod">
          <ac:chgData name="ana carolina da silva ramos" userId="623c47546f1fd488" providerId="Windows Live" clId="Web-{05D6D6A9-CF23-46FC-9CBC-512634C47BA7}" dt="2020-11-18T11:53:09.800" v="69" actId="20577"/>
          <ac:spMkLst>
            <pc:docMk/>
            <pc:sldMk cId="39295810" sldId="919"/>
            <ac:spMk id="3" creationId="{00000000-0000-0000-0000-000000000000}"/>
          </ac:spMkLst>
        </pc:spChg>
      </pc:sldChg>
      <pc:sldChg chg="delSp modSp add replId">
        <pc:chgData name="ana carolina da silva ramos" userId="623c47546f1fd488" providerId="Windows Live" clId="Web-{05D6D6A9-CF23-46FC-9CBC-512634C47BA7}" dt="2020-11-18T12:49:43.516" v="263" actId="20577"/>
        <pc:sldMkLst>
          <pc:docMk/>
          <pc:sldMk cId="381834703" sldId="926"/>
        </pc:sldMkLst>
        <pc:spChg chg="del">
          <ac:chgData name="ana carolina da silva ramos" userId="623c47546f1fd488" providerId="Windows Live" clId="Web-{05D6D6A9-CF23-46FC-9CBC-512634C47BA7}" dt="2020-11-18T12:46:18.838" v="219"/>
          <ac:spMkLst>
            <pc:docMk/>
            <pc:sldMk cId="381834703" sldId="926"/>
            <ac:spMk id="4" creationId="{6396D241-8471-46C7-94AA-8370FA690EF4}"/>
          </ac:spMkLst>
        </pc:spChg>
        <pc:spChg chg="del">
          <ac:chgData name="ana carolina da silva ramos" userId="623c47546f1fd488" providerId="Windows Live" clId="Web-{05D6D6A9-CF23-46FC-9CBC-512634C47BA7}" dt="2020-11-18T12:46:20.057" v="220"/>
          <ac:spMkLst>
            <pc:docMk/>
            <pc:sldMk cId="381834703" sldId="926"/>
            <ac:spMk id="6" creationId="{DDA9E8AF-C2AC-46EC-8520-58427093848B}"/>
          </ac:spMkLst>
        </pc:spChg>
        <pc:spChg chg="mod">
          <ac:chgData name="ana carolina da silva ramos" userId="623c47546f1fd488" providerId="Windows Live" clId="Web-{05D6D6A9-CF23-46FC-9CBC-512634C47BA7}" dt="2020-11-18T12:49:43.516" v="263" actId="20577"/>
          <ac:spMkLst>
            <pc:docMk/>
            <pc:sldMk cId="381834703" sldId="926"/>
            <ac:spMk id="8" creationId="{67F8B829-54D4-4A88-B5F3-1606683CFA35}"/>
          </ac:spMkLst>
        </pc:spChg>
        <pc:spChg chg="del">
          <ac:chgData name="ana carolina da silva ramos" userId="623c47546f1fd488" providerId="Windows Live" clId="Web-{05D6D6A9-CF23-46FC-9CBC-512634C47BA7}" dt="2020-11-18T12:46:16.385" v="218"/>
          <ac:spMkLst>
            <pc:docMk/>
            <pc:sldMk cId="381834703" sldId="926"/>
            <ac:spMk id="10" creationId="{860059B9-CE6A-41F2-918A-5FEFD0A0BA94}"/>
          </ac:spMkLst>
        </pc:spChg>
        <pc:spChg chg="del">
          <ac:chgData name="ana carolina da silva ramos" userId="623c47546f1fd488" providerId="Windows Live" clId="Web-{05D6D6A9-CF23-46FC-9CBC-512634C47BA7}" dt="2020-11-18T12:46:21.307" v="221"/>
          <ac:spMkLst>
            <pc:docMk/>
            <pc:sldMk cId="381834703" sldId="926"/>
            <ac:spMk id="11" creationId="{6B7D9608-9EA0-4300-AD50-C3370049EACF}"/>
          </ac:spMkLst>
        </pc:spChg>
        <pc:spChg chg="del">
          <ac:chgData name="ana carolina da silva ramos" userId="623c47546f1fd488" providerId="Windows Live" clId="Web-{05D6D6A9-CF23-46FC-9CBC-512634C47BA7}" dt="2020-11-18T12:46:07.744" v="215"/>
          <ac:spMkLst>
            <pc:docMk/>
            <pc:sldMk cId="381834703" sldId="926"/>
            <ac:spMk id="12" creationId="{A492DCE5-3C5D-4609-B71B-CF5553491A95}"/>
          </ac:spMkLst>
        </pc:spChg>
        <pc:spChg chg="del mod">
          <ac:chgData name="ana carolina da silva ramos" userId="623c47546f1fd488" providerId="Windows Live" clId="Web-{05D6D6A9-CF23-46FC-9CBC-512634C47BA7}" dt="2020-11-18T12:46:22.526" v="222"/>
          <ac:spMkLst>
            <pc:docMk/>
            <pc:sldMk cId="381834703" sldId="926"/>
            <ac:spMk id="13" creationId="{CA2DC2F2-FC6A-4518-9A3F-F2E27EC8D484}"/>
          </ac:spMkLst>
        </pc:spChg>
        <pc:picChg chg="del">
          <ac:chgData name="ana carolina da silva ramos" userId="623c47546f1fd488" providerId="Windows Live" clId="Web-{05D6D6A9-CF23-46FC-9CBC-512634C47BA7}" dt="2020-11-18T12:46:06.213" v="214"/>
          <ac:picMkLst>
            <pc:docMk/>
            <pc:sldMk cId="381834703" sldId="926"/>
            <ac:picMk id="9" creationId="{9D03D494-1319-4C3E-B399-187C606078AA}"/>
          </ac:picMkLst>
        </pc:picChg>
      </pc:sldChg>
      <pc:sldChg chg="delSp modSp add del replId">
        <pc:chgData name="ana carolina da silva ramos" userId="623c47546f1fd488" providerId="Windows Live" clId="Web-{05D6D6A9-CF23-46FC-9CBC-512634C47BA7}" dt="2020-11-18T12:07:22.085" v="135"/>
        <pc:sldMkLst>
          <pc:docMk/>
          <pc:sldMk cId="2300784599" sldId="926"/>
        </pc:sldMkLst>
        <pc:spChg chg="del">
          <ac:chgData name="ana carolina da silva ramos" userId="623c47546f1fd488" providerId="Windows Live" clId="Web-{05D6D6A9-CF23-46FC-9CBC-512634C47BA7}" dt="2020-11-18T12:04:20.277" v="114"/>
          <ac:spMkLst>
            <pc:docMk/>
            <pc:sldMk cId="2300784599" sldId="926"/>
            <ac:spMk id="4" creationId="{6396D241-8471-46C7-94AA-8370FA690EF4}"/>
          </ac:spMkLst>
        </pc:spChg>
        <pc:spChg chg="del">
          <ac:chgData name="ana carolina da silva ramos" userId="623c47546f1fd488" providerId="Windows Live" clId="Web-{05D6D6A9-CF23-46FC-9CBC-512634C47BA7}" dt="2020-11-18T12:04:21.668" v="115"/>
          <ac:spMkLst>
            <pc:docMk/>
            <pc:sldMk cId="2300784599" sldId="926"/>
            <ac:spMk id="6" creationId="{DDA9E8AF-C2AC-46EC-8520-58427093848B}"/>
          </ac:spMkLst>
        </pc:spChg>
        <pc:spChg chg="del">
          <ac:chgData name="ana carolina da silva ramos" userId="623c47546f1fd488" providerId="Windows Live" clId="Web-{05D6D6A9-CF23-46FC-9CBC-512634C47BA7}" dt="2020-11-18T12:04:18.793" v="113"/>
          <ac:spMkLst>
            <pc:docMk/>
            <pc:sldMk cId="2300784599" sldId="926"/>
            <ac:spMk id="10" creationId="{860059B9-CE6A-41F2-918A-5FEFD0A0BA94}"/>
          </ac:spMkLst>
        </pc:spChg>
        <pc:spChg chg="del">
          <ac:chgData name="ana carolina da silva ramos" userId="623c47546f1fd488" providerId="Windows Live" clId="Web-{05D6D6A9-CF23-46FC-9CBC-512634C47BA7}" dt="2020-11-18T12:04:23.246" v="116"/>
          <ac:spMkLst>
            <pc:docMk/>
            <pc:sldMk cId="2300784599" sldId="926"/>
            <ac:spMk id="11" creationId="{6B7D9608-9EA0-4300-AD50-C3370049EACF}"/>
          </ac:spMkLst>
        </pc:spChg>
        <pc:spChg chg="del">
          <ac:chgData name="ana carolina da silva ramos" userId="623c47546f1fd488" providerId="Windows Live" clId="Web-{05D6D6A9-CF23-46FC-9CBC-512634C47BA7}" dt="2020-11-18T12:04:16.340" v="112"/>
          <ac:spMkLst>
            <pc:docMk/>
            <pc:sldMk cId="2300784599" sldId="926"/>
            <ac:spMk id="12" creationId="{A492DCE5-3C5D-4609-B71B-CF5553491A95}"/>
          </ac:spMkLst>
        </pc:spChg>
        <pc:spChg chg="del mod">
          <ac:chgData name="ana carolina da silva ramos" userId="623c47546f1fd488" providerId="Windows Live" clId="Web-{05D6D6A9-CF23-46FC-9CBC-512634C47BA7}" dt="2020-11-18T12:04:25.997" v="118"/>
          <ac:spMkLst>
            <pc:docMk/>
            <pc:sldMk cId="2300784599" sldId="926"/>
            <ac:spMk id="13" creationId="{CA2DC2F2-FC6A-4518-9A3F-F2E27EC8D484}"/>
          </ac:spMkLst>
        </pc:spChg>
        <pc:picChg chg="del">
          <ac:chgData name="ana carolina da silva ramos" userId="623c47546f1fd488" providerId="Windows Live" clId="Web-{05D6D6A9-CF23-46FC-9CBC-512634C47BA7}" dt="2020-11-18T12:04:13.902" v="111"/>
          <ac:picMkLst>
            <pc:docMk/>
            <pc:sldMk cId="2300784599" sldId="926"/>
            <ac:picMk id="9" creationId="{9D03D494-1319-4C3E-B399-187C606078A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95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2421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93A3E26-9588-48EC-8628-6A6FDAED6AFA}" type="slidenum">
              <a:rPr lang="ko-KR" altLang="en-US" smtClean="0"/>
              <a:pPr>
                <a:defRPr/>
              </a:pPr>
              <a:t>56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0313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Em Branco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/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08C4-7ED3-4E25-B8DE-A96653C469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189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408C4-7ED3-4E25-B8DE-A96653C469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17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95535"/>
            <a:ext cx="8520600" cy="2973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00" b="1" i="0" u="none" strike="noStrike" cap="none" dirty="0">
          <a:solidFill>
            <a:srgbClr val="003B68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00" b="0" i="0" u="none" strike="noStrike" cap="none">
          <a:solidFill>
            <a:srgbClr val="0000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a.df.gov.br/plano-plurianual-2020-2023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onomia.df.gov.br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istemas.df.gov.br/ppaweb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" y="0"/>
            <a:ext cx="914372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609752" y="1674222"/>
            <a:ext cx="8341027" cy="89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MONITORAMENTO E AVALIAÇÃO </a:t>
            </a:r>
          </a:p>
          <a:p>
            <a:pPr marL="0" indent="0" algn="ctr">
              <a:buNone/>
            </a:pP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PLANO PLURIANUAL  </a:t>
            </a:r>
            <a:r>
              <a:rPr lang="pt-B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2020-2023</a:t>
            </a:r>
          </a:p>
          <a:p>
            <a:pPr marL="0" indent="0" algn="ctr">
              <a:buNone/>
            </a:pPr>
            <a:r>
              <a:rPr lang="pt-B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ORIENTAÇÕES </a:t>
            </a:r>
            <a:endParaRPr lang="pt-BR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pt-BR" sz="25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60" name="Google Shape;60;p13"/>
          <p:cNvCxnSpPr/>
          <p:nvPr/>
        </p:nvCxnSpPr>
        <p:spPr>
          <a:xfrm>
            <a:off x="610025" y="0"/>
            <a:ext cx="0" cy="2718525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58;p13"/>
          <p:cNvSpPr txBox="1"/>
          <p:nvPr/>
        </p:nvSpPr>
        <p:spPr>
          <a:xfrm>
            <a:off x="255791" y="2806515"/>
            <a:ext cx="8341027" cy="2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Ubuntu Light"/>
                <a:sym typeface="Ubuntu Light"/>
              </a:rPr>
              <a:t>ANO BASE </a:t>
            </a:r>
            <a:r>
              <a:rPr lang="pt-BR" sz="1000" dirty="0" smtClean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Ubuntu Light"/>
                <a:sym typeface="Ubuntu Light"/>
              </a:rPr>
              <a:t>2022</a:t>
            </a:r>
            <a:endParaRPr sz="1000" dirty="0">
              <a:solidFill>
                <a:schemeClr val="lt1"/>
              </a:solidFill>
              <a:latin typeface="Verdana" panose="020B0604030504040204" pitchFamily="34" charset="0"/>
              <a:ea typeface="Verdana" panose="020B0604030504040204" pitchFamily="34" charset="0"/>
              <a:cs typeface="Ubuntu Light"/>
              <a:sym typeface="Ubuntu Light"/>
            </a:endParaRPr>
          </a:p>
        </p:txBody>
      </p:sp>
      <p:sp>
        <p:nvSpPr>
          <p:cNvPr id="10" name="Google Shape;58;p13"/>
          <p:cNvSpPr txBox="1"/>
          <p:nvPr/>
        </p:nvSpPr>
        <p:spPr>
          <a:xfrm>
            <a:off x="3600398" y="3976382"/>
            <a:ext cx="2641011" cy="411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pt-B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OUTUBRO </a:t>
            </a:r>
            <a:r>
              <a:rPr lang="pt-BR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 </a:t>
            </a:r>
            <a:r>
              <a:rPr lang="pt-B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2022</a:t>
            </a:r>
            <a:endParaRPr lang="pt-BR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12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76266"/>
            <a:ext cx="8520600" cy="740755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MANUAIS E ORIENTAÇÕES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817021"/>
            <a:ext cx="8520600" cy="4126285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Informações disponíveis para as Unidades no site 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/>
              </a:rPr>
              <a:t>http</a:t>
            </a:r>
            <a:r>
              <a:rPr lang="pt-BR" sz="1400" dirty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/>
              </a:rPr>
              <a:t>://www.economia.df.gov.br/plano-plurianual-2020-2023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/>
              </a:rPr>
              <a:t>/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: </a:t>
            </a: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algn="just"/>
            <a:r>
              <a:rPr lang="pt-BR" sz="1400" i="1" dirty="0" smtClean="0">
                <a:latin typeface="Verdana"/>
                <a:ea typeface="Verdana"/>
                <a:cs typeface="Verdana"/>
              </a:rPr>
              <a:t>Manual </a:t>
            </a:r>
            <a:r>
              <a:rPr lang="pt-BR" sz="1400" i="1" dirty="0">
                <a:latin typeface="Verdana"/>
                <a:ea typeface="Verdana"/>
                <a:cs typeface="Verdana"/>
              </a:rPr>
              <a:t>de operação do </a:t>
            </a:r>
            <a:r>
              <a:rPr lang="pt-BR" sz="1400" i="1" dirty="0" smtClean="0">
                <a:latin typeface="Verdana"/>
                <a:ea typeface="Verdana"/>
                <a:cs typeface="Verdana"/>
              </a:rPr>
              <a:t>sistema PPA WEB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 – constam os procedimentos </a:t>
            </a:r>
            <a:r>
              <a:rPr lang="pt-BR" sz="1400" dirty="0">
                <a:latin typeface="Verdana"/>
                <a:ea typeface="Verdana"/>
                <a:cs typeface="Verdana"/>
              </a:rPr>
              <a:t>relativos ao sistema, atualizado com os módulos </a:t>
            </a:r>
            <a:r>
              <a:rPr lang="pt-BR" sz="1400" dirty="0">
                <a:solidFill>
                  <a:srgbClr val="595959"/>
                </a:solidFill>
                <a:latin typeface="Verdana"/>
                <a:ea typeface="Verdana"/>
                <a:cs typeface="Verdana"/>
              </a:rPr>
              <a:t>Qualitativo, Quantitativo</a:t>
            </a:r>
            <a:r>
              <a:rPr lang="pt-BR" sz="1400" dirty="0">
                <a:latin typeface="Verdana"/>
                <a:ea typeface="Verdana"/>
                <a:cs typeface="Verdana"/>
              </a:rPr>
              <a:t>, Revisão, 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Monitoramento e </a:t>
            </a:r>
            <a:r>
              <a:rPr lang="pt-BR" sz="14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;</a:t>
            </a:r>
            <a:endParaRPr lang="pt-BR" sz="1400" b="1" dirty="0" smtClean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4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</a:pPr>
            <a:r>
              <a:rPr lang="pt-BR" sz="1400" i="1" dirty="0" smtClean="0">
                <a:latin typeface="Verdana"/>
                <a:ea typeface="Verdana"/>
                <a:cs typeface="Verdana"/>
              </a:rPr>
              <a:t>Instruções </a:t>
            </a:r>
            <a:r>
              <a:rPr lang="pt-BR" sz="1400" i="1" dirty="0">
                <a:latin typeface="Verdana"/>
                <a:ea typeface="Verdana"/>
                <a:cs typeface="Verdana"/>
              </a:rPr>
              <a:t>para Monitoramento e Avaliação do PPA 2020/ 2023 -  ano base </a:t>
            </a:r>
            <a:r>
              <a:rPr lang="pt-BR" sz="1400" i="1" dirty="0" smtClean="0">
                <a:latin typeface="Verdana"/>
                <a:ea typeface="Verdana"/>
                <a:cs typeface="Verdana"/>
              </a:rPr>
              <a:t>2022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– possuem </a:t>
            </a:r>
            <a:r>
              <a:rPr lang="pt-BR" sz="1400" dirty="0">
                <a:latin typeface="Verdana"/>
                <a:ea typeface="Verdana"/>
                <a:cs typeface="Verdana"/>
              </a:rPr>
              <a:t>a parte conceitual, além dos procedimentos do PPA WEB (versão mais completa).  </a:t>
            </a:r>
            <a:endParaRPr lang="pt-PT" sz="14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PT" sz="14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sz="1400" dirty="0" smtClean="0">
                <a:latin typeface="Verdana"/>
                <a:ea typeface="Verdana"/>
                <a:cs typeface="Verdana"/>
              </a:rPr>
              <a:t>Além disso, foi enviada a Circular n. 142/2022 – SEEC/GAB, </a:t>
            </a:r>
            <a:r>
              <a:rPr lang="pt-PT" sz="1400" dirty="0">
                <a:latin typeface="Verdana"/>
                <a:ea typeface="Verdana"/>
                <a:cs typeface="Verdana"/>
              </a:rPr>
              <a:t>processo SEI </a:t>
            </a:r>
            <a:r>
              <a:rPr lang="pt-PT" sz="1400" dirty="0" smtClean="0">
                <a:latin typeface="Verdana"/>
                <a:ea typeface="Verdana"/>
                <a:cs typeface="Verdana"/>
              </a:rPr>
              <a:t>00040-00029144/2022-12, a respeito do início do processo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Monitoramento </a:t>
            </a:r>
            <a:r>
              <a:rPr lang="pt-BR" sz="1400" dirty="0">
                <a:latin typeface="Verdana"/>
                <a:ea typeface="Verdana"/>
                <a:cs typeface="Verdana"/>
              </a:rPr>
              <a:t>e Avaliação do PPA 2020-2023, exercício 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2022</a:t>
            </a:r>
            <a:r>
              <a:rPr lang="pt-PT" sz="1400" dirty="0" smtClean="0">
                <a:latin typeface="Verdana"/>
                <a:ea typeface="Verdana"/>
                <a:cs typeface="Verdana"/>
              </a:rPr>
              <a:t>, com as principais informações.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PT" sz="1600" dirty="0" smtClean="0">
              <a:latin typeface="Verdana"/>
              <a:ea typeface="Verdana"/>
              <a:cs typeface="Verdana"/>
            </a:endParaRPr>
          </a:p>
          <a:p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3574CF28-3FC7-44FD-BC7E-CFDCA0EB5229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7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CRONOGRAMA</a:t>
            </a:r>
            <a:endParaRPr lang="pt-BR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EE5DF6C-D2F5-47E9-888A-A6B1B6C8BF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26486330"/>
              </p:ext>
            </p:extLst>
          </p:nvPr>
        </p:nvGraphicFramePr>
        <p:xfrm>
          <a:off x="238374" y="680272"/>
          <a:ext cx="8502503" cy="35348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201">
                  <a:extLst>
                    <a:ext uri="{9D8B030D-6E8A-4147-A177-3AD203B41FA5}">
                      <a16:colId xmlns:a16="http://schemas.microsoft.com/office/drawing/2014/main" val="4135440606"/>
                    </a:ext>
                  </a:extLst>
                </a:gridCol>
                <a:gridCol w="6261090">
                  <a:extLst>
                    <a:ext uri="{9D8B030D-6E8A-4147-A177-3AD203B41FA5}">
                      <a16:colId xmlns:a16="http://schemas.microsoft.com/office/drawing/2014/main" val="2479740717"/>
                    </a:ext>
                  </a:extLst>
                </a:gridCol>
                <a:gridCol w="1101212">
                  <a:extLst>
                    <a:ext uri="{9D8B030D-6E8A-4147-A177-3AD203B41FA5}">
                      <a16:colId xmlns:a16="http://schemas.microsoft.com/office/drawing/2014/main" val="2002160549"/>
                    </a:ext>
                  </a:extLst>
                </a:gridCol>
              </a:tblGrid>
              <a:tr h="23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Cronograma de Atividades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Arial Unicode MS"/>
                      </a:endParaRP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Data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Arial Unicode MS"/>
                      </a:endParaRP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09936"/>
                  </a:ext>
                </a:extLst>
              </a:tr>
              <a:tr h="2390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Indicadores </a:t>
                      </a:r>
                      <a:r>
                        <a:rPr lang="pt-BR" sz="10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do PPA 2020/2023</a:t>
                      </a:r>
                      <a:endParaRPr lang="pt-BR" sz="10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</a:endParaRP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000" b="1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</a:endParaRP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30574"/>
                  </a:ext>
                </a:extLst>
              </a:tr>
              <a:tr h="21132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Unidades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Atualização dos índices dos indicadores constantes do PPA, sob responsabilidade da Unidade, referentes ao exercício 2022, no sistema PPA WEB, da seguinte forma: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1ª Etapa - Atualização dos resultados dos indicadores, com dados parciais até 31/10/2022,  no PPA WEB, e envio do Relatório, por meio do SEI, pelo Titular da Unidade, para a SUPLAN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pt-BR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2ª Etapa - Atualização dos resultados dos indicadores, com dados fechados até 31/12/2022,  no PPA WEB, e envio do Relatório, por meio do SEI, pelo Titular da Unidade, para a SUPLAN</a:t>
                      </a: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01/10/2022 a 15/11/2022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pt-PT" sz="10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pt-PT" sz="10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01/12/2022 a 20/01/2023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(*)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52667"/>
                  </a:ext>
                </a:extLst>
              </a:tr>
              <a:tr h="943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SUPLAN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BR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Análise das informações prestadas pelas Unidades, solicitação de ajustes e/ ou homologação, e elaboração  Demonstrativo dos Indicadores de Desempenho por Programas de Governo que integra a Prestação Anual de Contas do Governador, exercício 2022, para envio ao Tribunal de Contas do Distrito Federal </a:t>
                      </a: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Até 08/03/2023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60420"/>
                  </a:ext>
                </a:extLst>
              </a:tr>
            </a:tbl>
          </a:graphicData>
        </a:graphic>
      </p:graphicFrame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52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CRONOGRAMA</a:t>
            </a:r>
            <a:endParaRPr lang="pt-BR" sz="2000" dirty="0">
              <a:solidFill>
                <a:srgbClr val="FFC000"/>
              </a:solidFill>
            </a:endParaRP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EE5DF6C-D2F5-47E9-888A-A6B1B6C8BFE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22652303"/>
              </p:ext>
            </p:extLst>
          </p:nvPr>
        </p:nvGraphicFramePr>
        <p:xfrm>
          <a:off x="238374" y="680272"/>
          <a:ext cx="8502503" cy="36888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40201">
                  <a:extLst>
                    <a:ext uri="{9D8B030D-6E8A-4147-A177-3AD203B41FA5}">
                      <a16:colId xmlns:a16="http://schemas.microsoft.com/office/drawing/2014/main" val="4135440606"/>
                    </a:ext>
                  </a:extLst>
                </a:gridCol>
                <a:gridCol w="6261090">
                  <a:extLst>
                    <a:ext uri="{9D8B030D-6E8A-4147-A177-3AD203B41FA5}">
                      <a16:colId xmlns:a16="http://schemas.microsoft.com/office/drawing/2014/main" val="2479740717"/>
                    </a:ext>
                  </a:extLst>
                </a:gridCol>
                <a:gridCol w="1101212">
                  <a:extLst>
                    <a:ext uri="{9D8B030D-6E8A-4147-A177-3AD203B41FA5}">
                      <a16:colId xmlns:a16="http://schemas.microsoft.com/office/drawing/2014/main" val="2002160549"/>
                    </a:ext>
                  </a:extLst>
                </a:gridCol>
              </a:tblGrid>
              <a:tr h="204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Cronograma de Atividades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Arial Unicode MS"/>
                      </a:endParaRP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PT" sz="100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Data</a:t>
                      </a:r>
                      <a:endParaRPr lang="pt-BR" sz="1000">
                        <a:solidFill>
                          <a:srgbClr val="000000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Arial Unicode MS"/>
                      </a:endParaRP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809936"/>
                  </a:ext>
                </a:extLst>
              </a:tr>
              <a:tr h="204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Metas</a:t>
                      </a:r>
                      <a:r>
                        <a:rPr lang="pt-BR" sz="1000" baseline="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 e Objetivos do PPA 2020/2023</a:t>
                      </a:r>
                      <a:endParaRPr lang="pt-BR" sz="10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</a:endParaRP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PT" sz="1000" b="1" dirty="0" smtClean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</a:endParaRP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230574"/>
                  </a:ext>
                </a:extLst>
              </a:tr>
              <a:tr h="22369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Unidades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Metas e Objetivos:  Atualização dos resultados das metas e/ ou dos objetivos constantes do PPA, sob responsabilidade da Unidade, referentes ao exercício 2022, da seguinte forma: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1º Etapa - Atualização dos resultados das metas e/ ou objetivos, </a:t>
                      </a:r>
                      <a:r>
                        <a:rPr kumimoji="0" lang="pt-BR" sz="1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com dados parciais até 31/10/2022</a:t>
                      </a: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,</a:t>
                      </a: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 no PPA WEB, e envio do Relatório, por meio do SEI, pelo Titular da Unidade, para a SUPLAN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pt-BR" sz="1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2º Etapa - Atualização dos resultados das metas e/ ou objetivos, </a:t>
                      </a:r>
                      <a:r>
                        <a:rPr kumimoji="0" lang="pt-BR" sz="1000" b="1" i="0" u="sng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com dados fechados até 31/12/2022</a:t>
                      </a:r>
                      <a:r>
                        <a:rPr kumimoji="0" lang="pt-BR" sz="1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, no PPA WEB, e envio do Relatório, por meio do SEI, pelo Titular da Unidade, para a SUPLAN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t-BR" sz="1000" dirty="0" smtClean="0"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</a:endParaRP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01/10/2022 - 15/11/2022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pt-PT" sz="10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kumimoji="0" lang="pt-PT" sz="1000" b="1" i="0" u="none" strike="noStrike" kern="0" cap="none" spc="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>
                          <a:solidFill>
                            <a:srgbClr val="000000"/>
                          </a:solidFill>
                        </a:uFill>
                        <a:latin typeface="Verdana"/>
                        <a:ea typeface="Verdan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01/12/2022 - 31/03/2023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252667"/>
                  </a:ext>
                </a:extLst>
              </a:tr>
              <a:tr h="720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000" dirty="0" smtClean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</a:rPr>
                        <a:t>SUPLAN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BR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Análise das informações prestadas pelas Unidades, solicitação de ajustes e/ ou homologação,  e elaboração do Relatório Anual de Avaliação do Plano Plurianual – PPA 2020-2023, exercício 2022,  para envio à Câmara Legislativa do Distrito Federal</a:t>
                      </a:r>
                    </a:p>
                  </a:txBody>
                  <a:tcPr marL="30362" marR="30362" marT="30362" marB="30362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pt-PT" sz="1000" b="1" i="0" u="none" strike="noStrike" kern="0" cap="none" spc="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>
                            <a:solidFill>
                              <a:srgbClr val="000000"/>
                            </a:solidFill>
                          </a:uFill>
                          <a:latin typeface="Verdana"/>
                          <a:ea typeface="Verdana"/>
                          <a:cs typeface="+mn-cs"/>
                          <a:sym typeface="Arial"/>
                        </a:rPr>
                        <a:t>Até 30/06/2023</a:t>
                      </a:r>
                    </a:p>
                  </a:txBody>
                  <a:tcPr marL="30362" marR="30362" marT="30362" marB="30362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2660420"/>
                  </a:ext>
                </a:extLst>
              </a:tr>
            </a:tbl>
          </a:graphicData>
        </a:graphic>
      </p:graphicFrame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41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84CD06A5-B54E-451E-9606-1A1B26A02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9796" y="740747"/>
            <a:ext cx="7984408" cy="3671861"/>
          </a:xfrm>
        </p:spPr>
        <p:txBody>
          <a:bodyPr/>
          <a:lstStyle/>
          <a:p>
            <a:pPr marL="114300" indent="0" algn="just">
              <a:buNone/>
            </a:pPr>
            <a:endParaRPr lang="pt-PT" sz="11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BR" sz="1200" dirty="0" smtClean="0">
                <a:latin typeface="Verdana"/>
                <a:ea typeface="Verdana"/>
                <a:cs typeface="Verdana"/>
              </a:rPr>
              <a:t>Excepcionalmente</a:t>
            </a:r>
            <a:r>
              <a:rPr lang="pt-BR" sz="1200" dirty="0">
                <a:latin typeface="Verdana"/>
                <a:ea typeface="Verdana"/>
                <a:cs typeface="Verdana"/>
              </a:rPr>
              <a:t>, por se tratar de ano eleitoral, a atualização das informações referentes a 2022 devem ser apresentadas/ atualizadas em duas etapas, conforme Portaria SEEC nº 80, republicada no dia 04 de maio de 2022, que divulga o Cronograma de Responsabilidades e Prazos dos Órgãos e Entidades do Distrito Federal para elaboração, acompanhamento, avaliação e revisão dos Instrumentos de Planejamento Governamental.</a:t>
            </a:r>
          </a:p>
          <a:p>
            <a:pPr algn="just"/>
            <a:endParaRPr lang="pt-BR" sz="1200" dirty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PT" sz="1200" dirty="0" smtClean="0">
                <a:latin typeface="Verdana"/>
                <a:ea typeface="Verdana"/>
                <a:cs typeface="Verdana"/>
              </a:rPr>
              <a:t>(*) </a:t>
            </a:r>
            <a:r>
              <a:rPr lang="pt-PT" sz="1200" dirty="0">
                <a:latin typeface="Verdana"/>
                <a:ea typeface="Verdana"/>
                <a:cs typeface="Verdana"/>
              </a:rPr>
              <a:t>Os  dados dos indicadores do PPA, em razão de também comporem o Demonstrativo dos Indicadores de Desempenho por Programas de Governo que integra a Prestação Anual de Contas do Governador (Relatório de Gestão – RGE), possuem prazo diferenciado, até 20/01. </a:t>
            </a:r>
            <a:endParaRPr lang="pt-PT" sz="12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PT" sz="1200" dirty="0" smtClean="0">
                <a:latin typeface="Verdana"/>
                <a:ea typeface="Verdana"/>
                <a:cs typeface="Verdana"/>
              </a:rPr>
              <a:t>Desta </a:t>
            </a:r>
            <a:r>
              <a:rPr lang="pt-PT" sz="1200" dirty="0">
                <a:latin typeface="Verdana"/>
                <a:ea typeface="Verdana"/>
                <a:cs typeface="Verdana"/>
              </a:rPr>
              <a:t>forma, os dados dos indicadores consolidados para o RGE </a:t>
            </a:r>
            <a:r>
              <a:rPr lang="pt-PT" sz="1200" u="sng" dirty="0">
                <a:latin typeface="Verdana"/>
                <a:ea typeface="Verdana"/>
                <a:cs typeface="Verdana"/>
              </a:rPr>
              <a:t>não poderão ser posteriormente alterados.</a:t>
            </a:r>
            <a:endParaRPr lang="pt-BR" sz="1200" u="sng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PT" sz="1200" dirty="0">
              <a:latin typeface="Verdana"/>
              <a:ea typeface="Verdana"/>
              <a:cs typeface="Verdana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CRONOGRAMA</a:t>
            </a:r>
            <a:endParaRPr lang="pt-B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25"/>
            <a:ext cx="9144000" cy="945132"/>
          </a:xfrm>
        </p:spPr>
        <p:txBody>
          <a:bodyPr/>
          <a:lstStyle/>
          <a:p>
            <a:pPr algn="ctr"/>
            <a:r>
              <a:rPr lang="pt-BR" sz="320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Prestação das Informações pela Unidade</a:t>
            </a:r>
            <a:endParaRPr lang="pt-BR" sz="320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986" y="1229710"/>
            <a:ext cx="8934256" cy="3578264"/>
          </a:xfrm>
        </p:spPr>
        <p:txBody>
          <a:bodyPr/>
          <a:lstStyle/>
          <a:p>
            <a:pPr algn="just"/>
            <a:r>
              <a:rPr lang="pt-BR" sz="1400" dirty="0">
                <a:latin typeface="Verdana"/>
                <a:ea typeface="Verdana"/>
                <a:cs typeface="Verdana"/>
              </a:rPr>
              <a:t>A inserção das informações sob responsabilidade da Unidade, no sistema PPA WEB, será realizada pelo Agente de Planejamento. Para tanto, este deve ter acesso às informações estratégicas referentes à execução e aos resultados das políticas públicas.</a:t>
            </a:r>
            <a:endParaRPr lang="pt-BR" sz="1400" dirty="0"/>
          </a:p>
          <a:p>
            <a:pPr marL="114300" indent="0">
              <a:lnSpc>
                <a:spcPct val="114999"/>
              </a:lnSpc>
              <a:buNone/>
            </a:pPr>
            <a:endParaRPr lang="pt-BR" sz="1400" dirty="0"/>
          </a:p>
          <a:p>
            <a:pPr algn="just"/>
            <a:r>
              <a:rPr lang="pt-BR" sz="1400" dirty="0">
                <a:latin typeface="Verdana"/>
                <a:ea typeface="Verdana"/>
                <a:cs typeface="Verdana"/>
              </a:rPr>
              <a:t>A Unidade Orçamentária insere as informações, nos respectivos módulos, tramita para análise do Órgão Central (SUPLAN), o qual pode devolver para ajustes pela UO ou homologar.</a:t>
            </a:r>
          </a:p>
          <a:p>
            <a:pPr marL="114300" indent="0">
              <a:lnSpc>
                <a:spcPct val="114999"/>
              </a:lnSpc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algn="just"/>
            <a:r>
              <a:rPr lang="pt-BR" sz="1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Não há necessidade de tramitar as informações para o Titular da Unidade Orçamentária pelo 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sistema.</a:t>
            </a:r>
            <a:r>
              <a:rPr lang="pt-BR" sz="14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 No entanto, 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o titular da UO deve tomar ciência das informações</a:t>
            </a:r>
            <a:r>
              <a:rPr lang="pt-BR" sz="14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 incluídas no sistema para 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aprovação prévia das informações prestadas e encaminhamento posterior pelo SEI</a:t>
            </a:r>
            <a:r>
              <a:rPr lang="pt-BR" sz="14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. O titular </a:t>
            </a:r>
            <a:r>
              <a:rPr lang="pt-BR" sz="1400" dirty="0" smtClean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também poderá </a:t>
            </a:r>
            <a:r>
              <a:rPr lang="pt-BR" sz="1400" dirty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acessar as informações diretamente no sistema com o </a:t>
            </a:r>
            <a:r>
              <a:rPr lang="pt-BR" sz="1400" dirty="0" smtClean="0">
                <a:latin typeface="Verdana"/>
                <a:ea typeface="Verdana"/>
                <a:cs typeface="Verdana"/>
                <a:sym typeface="Wingdings" panose="05000000000000000000" pitchFamily="2" charset="2"/>
              </a:rPr>
              <a:t>perfil Titular - UO.</a:t>
            </a:r>
            <a:endParaRPr lang="pt-BR" sz="1400" b="1" u="sng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0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925"/>
            <a:ext cx="9144000" cy="945132"/>
          </a:xfrm>
        </p:spPr>
        <p:txBody>
          <a:bodyPr/>
          <a:lstStyle/>
          <a:p>
            <a:pPr algn="ctr"/>
            <a:r>
              <a:rPr lang="pt-BR" sz="32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Prestação das Informações pela </a:t>
            </a:r>
            <a:r>
              <a:rPr lang="pt-BR" sz="32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Unidade</a:t>
            </a:r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3986" y="1337187"/>
            <a:ext cx="8934256" cy="3662652"/>
          </a:xfrm>
        </p:spPr>
        <p:txBody>
          <a:bodyPr/>
          <a:lstStyle/>
          <a:p>
            <a:pPr algn="just"/>
            <a:r>
              <a:rPr lang="pt-BR" sz="1400" dirty="0">
                <a:latin typeface="Verdana"/>
                <a:ea typeface="Verdana"/>
                <a:cs typeface="Verdana"/>
              </a:rPr>
              <a:t>Na primeira etapa do monitoramento de metas e indicadores de 2022 (dados parciais até 31/10/2022), os atributos serão tramitados para o Órgão Central, status OC – (M) PROPOSTA.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No </a:t>
            </a:r>
            <a:r>
              <a:rPr lang="pt-BR" sz="1400" dirty="0">
                <a:latin typeface="Verdana"/>
                <a:ea typeface="Verdana"/>
                <a:cs typeface="Verdana"/>
              </a:rPr>
              <a:t>caso da avaliação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, os objetivos serão  tramitadas para o Órgão Central, status OC – (A) PROPOSTA.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algn="just"/>
            <a:endParaRPr lang="pt-BR" sz="1400" dirty="0">
              <a:latin typeface="Verdana"/>
              <a:ea typeface="Verdana"/>
              <a:cs typeface="Verdana"/>
            </a:endParaRPr>
          </a:p>
          <a:p>
            <a:pPr algn="just"/>
            <a:r>
              <a:rPr lang="pt-BR" sz="1400" dirty="0">
                <a:latin typeface="Verdana"/>
                <a:ea typeface="Verdana"/>
                <a:cs typeface="Verdana"/>
              </a:rPr>
              <a:t>Na segunda etapa do monitoramento e da avaliação de 2022 (dados fechados até 31/12/2022),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os </a:t>
            </a:r>
            <a:r>
              <a:rPr lang="pt-BR" sz="1400" dirty="0">
                <a:latin typeface="Verdana"/>
                <a:ea typeface="Verdana"/>
                <a:cs typeface="Verdana"/>
              </a:rPr>
              <a:t>atributos e objetivos serão devolvidos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pelo OC para </a:t>
            </a:r>
            <a:r>
              <a:rPr lang="pt-BR" sz="1400" dirty="0">
                <a:latin typeface="Verdana"/>
                <a:ea typeface="Verdana"/>
                <a:cs typeface="Verdana"/>
              </a:rPr>
              <a:t>que unidade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SUBSTITUA as </a:t>
            </a:r>
            <a:r>
              <a:rPr lang="pt-BR" sz="1400" dirty="0">
                <a:latin typeface="Verdana"/>
                <a:ea typeface="Verdana"/>
                <a:cs typeface="Verdana"/>
              </a:rPr>
              <a:t>informações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parciais prestadas </a:t>
            </a:r>
            <a:r>
              <a:rPr lang="pt-BR" sz="1400" dirty="0">
                <a:latin typeface="Verdana"/>
                <a:ea typeface="Verdana"/>
                <a:cs typeface="Verdana"/>
              </a:rPr>
              <a:t>na primeira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etapa pelas completas. </a:t>
            </a:r>
          </a:p>
          <a:p>
            <a:pPr marL="114300" indent="0" algn="just">
              <a:buNone/>
            </a:pP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algn="just"/>
            <a:r>
              <a:rPr lang="pt-BR" sz="1400" dirty="0" smtClean="0">
                <a:latin typeface="Verdana"/>
                <a:ea typeface="Verdana"/>
                <a:cs typeface="Verdana"/>
              </a:rPr>
              <a:t>Os </a:t>
            </a:r>
            <a:r>
              <a:rPr lang="pt-BR" sz="1400" dirty="0">
                <a:latin typeface="Verdana"/>
                <a:ea typeface="Verdana"/>
                <a:cs typeface="Verdana"/>
              </a:rPr>
              <a:t>atributos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e objetivos constarão </a:t>
            </a:r>
            <a:r>
              <a:rPr lang="pt-BR" sz="1400" dirty="0">
                <a:latin typeface="Verdana"/>
                <a:ea typeface="Verdana"/>
                <a:cs typeface="Verdana"/>
              </a:rPr>
              <a:t>no sistema PPAWEB com o status UO – (M)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AJUSTE ou UO </a:t>
            </a:r>
            <a:r>
              <a:rPr lang="pt-BR" sz="1400" dirty="0">
                <a:latin typeface="Verdana"/>
                <a:ea typeface="Verdana"/>
                <a:cs typeface="Verdana"/>
              </a:rPr>
              <a:t>–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(A) AJUSTE, conforme o módulo. </a:t>
            </a:r>
            <a:r>
              <a:rPr lang="pt-BR" sz="1400" dirty="0">
                <a:latin typeface="Verdana"/>
                <a:ea typeface="Verdana"/>
                <a:cs typeface="Verdana"/>
              </a:rPr>
              <a:t>Inseridas as informações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completas, </a:t>
            </a:r>
            <a:r>
              <a:rPr lang="pt-BR" sz="1400" dirty="0">
                <a:latin typeface="Verdana"/>
                <a:ea typeface="Verdana"/>
                <a:cs typeface="Verdana"/>
              </a:rPr>
              <a:t>a tramitação se dará conforme as instruções até que todos os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itens se </a:t>
            </a:r>
            <a:r>
              <a:rPr lang="pt-BR" sz="1400" dirty="0">
                <a:latin typeface="Verdana"/>
                <a:ea typeface="Verdana"/>
                <a:cs typeface="Verdana"/>
              </a:rPr>
              <a:t>encontrem no status OC – (M)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HOMOLOGADO/ </a:t>
            </a:r>
            <a:r>
              <a:rPr lang="pt-BR" sz="1400" dirty="0">
                <a:latin typeface="Verdana"/>
                <a:ea typeface="Verdana"/>
                <a:cs typeface="Verdana"/>
              </a:rPr>
              <a:t>OC –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(A) </a:t>
            </a:r>
            <a:r>
              <a:rPr lang="pt-BR" sz="1400" dirty="0">
                <a:latin typeface="Verdana"/>
                <a:ea typeface="Verdana"/>
                <a:cs typeface="Verdana"/>
              </a:rPr>
              <a:t>HOMOLOGADO.</a:t>
            </a:r>
          </a:p>
          <a:p>
            <a:pPr algn="just"/>
            <a:endParaRPr lang="pt-BR" sz="1400" b="1" u="sng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604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1223974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Prestação das Informações pela Unidade</a:t>
            </a:r>
            <a:endParaRPr lang="pt-BR">
              <a:solidFill>
                <a:srgbClr val="0070C0"/>
              </a:solidFill>
            </a:endParaRPr>
          </a:p>
          <a:p>
            <a:pPr algn="ctr"/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300174"/>
            <a:ext cx="8520600" cy="3593373"/>
          </a:xfrm>
        </p:spPr>
        <p:txBody>
          <a:bodyPr/>
          <a:lstStyle/>
          <a:p>
            <a:pPr marL="114300" indent="0" algn="just">
              <a:buNone/>
            </a:pPr>
            <a:endParaRPr lang="pt-BR" sz="1600" dirty="0"/>
          </a:p>
          <a:p>
            <a:pPr marL="114300" indent="0" algn="just">
              <a:buNone/>
            </a:pPr>
            <a:r>
              <a:rPr lang="pt-BR" sz="1600" dirty="0">
                <a:latin typeface="Verdana"/>
                <a:ea typeface="Verdana"/>
                <a:cs typeface="Verdana"/>
              </a:rPr>
              <a:t>As informações deverão ser compatíveis com os instrumentos de planejamento, disponíveis no </a:t>
            </a:r>
            <a:r>
              <a:rPr lang="pt-BR" sz="1600" i="1" dirty="0">
                <a:latin typeface="Verdana"/>
                <a:ea typeface="Verdana"/>
                <a:cs typeface="Verdana"/>
              </a:rPr>
              <a:t>site</a:t>
            </a:r>
            <a:r>
              <a:rPr lang="pt-BR" sz="1600" dirty="0">
                <a:latin typeface="Verdana"/>
                <a:ea typeface="Verdana"/>
                <a:cs typeface="Verdana"/>
              </a:rPr>
              <a:t> desta Secretaria, </a:t>
            </a:r>
            <a:r>
              <a:rPr lang="pt-BR" sz="1600" dirty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www.economia.df.gov.br</a:t>
            </a:r>
            <a:r>
              <a:rPr lang="pt-BR" sz="1600" dirty="0">
                <a:latin typeface="Verdana"/>
                <a:ea typeface="Verdana"/>
                <a:cs typeface="Verdana"/>
              </a:rPr>
              <a:t>: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BR" sz="1600" dirty="0">
              <a:latin typeface="Verdana"/>
              <a:ea typeface="Verdana"/>
              <a:cs typeface="Verdana"/>
            </a:endParaRPr>
          </a:p>
          <a:p>
            <a:pPr lvl="0" algn="just"/>
            <a:r>
              <a:rPr lang="pt-BR" sz="1600" dirty="0">
                <a:latin typeface="Verdana"/>
                <a:ea typeface="Verdana"/>
                <a:cs typeface="Verdana"/>
              </a:rPr>
              <a:t>Plano Plurianual/ PPA 2020-2023;</a:t>
            </a:r>
          </a:p>
          <a:p>
            <a:pPr lvl="0" algn="just"/>
            <a:r>
              <a:rPr lang="pt-BR" sz="1600" dirty="0">
                <a:latin typeface="Verdana"/>
                <a:ea typeface="Verdana"/>
                <a:cs typeface="Verdana"/>
              </a:rPr>
              <a:t>Lei de Diretrizes Orçamentárias – LDO;</a:t>
            </a:r>
          </a:p>
          <a:p>
            <a:pPr lvl="0" algn="just"/>
            <a:r>
              <a:rPr lang="pt-BR" sz="1600" dirty="0">
                <a:latin typeface="Verdana"/>
                <a:ea typeface="Verdana"/>
                <a:cs typeface="Verdana"/>
              </a:rPr>
              <a:t>Lei Orçamentária Anual – LOA;</a:t>
            </a:r>
          </a:p>
          <a:p>
            <a:pPr lvl="0" algn="just"/>
            <a:r>
              <a:rPr lang="pt-BR" sz="1600" dirty="0">
                <a:latin typeface="Verdana"/>
                <a:ea typeface="Verdana"/>
                <a:cs typeface="Verdana"/>
              </a:rPr>
              <a:t>Relatório de Desempenho Físico-Financeiro por Programa de Trabalho – SAG – 6º 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bimestre/2022 fechado;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pPr lvl="0" algn="just"/>
            <a:r>
              <a:rPr lang="pt-BR" sz="1600" dirty="0">
                <a:latin typeface="Verdana"/>
                <a:ea typeface="Verdana"/>
                <a:cs typeface="Verdana"/>
              </a:rPr>
              <a:t>Execução Orçamentária e Financeira (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QDD/2022 </a:t>
            </a:r>
            <a:r>
              <a:rPr lang="pt-BR" sz="1600" dirty="0">
                <a:latin typeface="Verdana"/>
                <a:ea typeface="Verdana"/>
                <a:cs typeface="Verdana"/>
              </a:rPr>
              <a:t>da Unidade);</a:t>
            </a:r>
          </a:p>
          <a:p>
            <a:pPr algn="just"/>
            <a:r>
              <a:rPr lang="pt-BR" sz="1600" dirty="0">
                <a:latin typeface="Verdana"/>
                <a:ea typeface="Verdana"/>
                <a:cs typeface="Verdana"/>
              </a:rPr>
              <a:t>Relatório de 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Gestão/2022 </a:t>
            </a:r>
            <a:r>
              <a:rPr lang="pt-BR" sz="1600" dirty="0">
                <a:latin typeface="Verdana"/>
                <a:ea typeface="Verdana"/>
                <a:cs typeface="Verdana"/>
              </a:rPr>
              <a:t>que compõem a Prestação de Contas Anual do Governador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).</a:t>
            </a:r>
            <a:endParaRPr lang="pt-BR" sz="1600" dirty="0"/>
          </a:p>
          <a:p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80E8AD31-12EE-4544-BBA0-F5C54612E19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7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254119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B5394"/>
                </a:solidFill>
              </a:rPr>
              <a:t>SISTEMA PPA WEB</a:t>
            </a:r>
            <a:br>
              <a:rPr lang="pt-BR" sz="3600">
                <a:solidFill>
                  <a:srgbClr val="0B5394"/>
                </a:solidFill>
              </a:rPr>
            </a:br>
            <a:r>
              <a:rPr lang="pt-BR" sz="3600">
                <a:solidFill>
                  <a:srgbClr val="0B5394"/>
                </a:solidFill>
              </a:rPr>
              <a:t>Como acessar 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256043"/>
            <a:ext cx="8520600" cy="3312832"/>
          </a:xfrm>
        </p:spPr>
        <p:txBody>
          <a:bodyPr/>
          <a:lstStyle/>
          <a:p>
            <a:pPr algn="just"/>
            <a:r>
              <a:rPr lang="pt-BR" sz="1600" dirty="0" smtClean="0">
                <a:latin typeface="Verdana"/>
                <a:ea typeface="Verdana"/>
                <a:cs typeface="Verdana"/>
              </a:rPr>
              <a:t>O </a:t>
            </a:r>
            <a:r>
              <a:rPr lang="pt-BR" sz="1600" dirty="0">
                <a:latin typeface="Verdana"/>
                <a:ea typeface="Verdana"/>
                <a:cs typeface="Verdana"/>
              </a:rPr>
              <a:t>acesso inicial ao sistema é realizado pelo endereço eletrônico </a:t>
            </a:r>
            <a:r>
              <a:rPr lang="pt-BR" sz="1600" dirty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/>
              </a:rPr>
              <a:t>https://</a:t>
            </a:r>
            <a:r>
              <a:rPr lang="pt-BR" sz="1600" dirty="0" smtClean="0">
                <a:solidFill>
                  <a:srgbClr val="0070C0"/>
                </a:solidFill>
                <a:latin typeface="Verdana"/>
                <a:ea typeface="Verdana"/>
                <a:cs typeface="Verdana"/>
                <a:hlinkClick r:id="rId2"/>
              </a:rPr>
              <a:t>sistemas.df.gov.br/ppaweb</a:t>
            </a:r>
            <a:r>
              <a:rPr lang="pt-BR" sz="1600" dirty="0">
                <a:latin typeface="Verdana"/>
                <a:ea typeface="Verdana"/>
                <a:cs typeface="Verdana"/>
              </a:rPr>
              <a:t>, para usuários internos e externos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. 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600" dirty="0" smtClean="0"/>
          </a:p>
          <a:p>
            <a:pPr marL="114300" indent="0" algn="just">
              <a:buNone/>
            </a:pPr>
            <a:endParaRPr lang="pt-BR" sz="1600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A37DD50E-3A9F-4E24-AC94-F1C43A4402AC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A46161-9373-4210-A641-BA1DA3B0A55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05487" y="2306972"/>
            <a:ext cx="7248612" cy="25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4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B5394"/>
                </a:solidFill>
              </a:rPr>
              <a:t>SISTEMA PPA WEB</a:t>
            </a:r>
            <a:br>
              <a:rPr lang="pt-BR" sz="3600">
                <a:solidFill>
                  <a:srgbClr val="0B5394"/>
                </a:solidFill>
              </a:rPr>
            </a:br>
            <a:r>
              <a:rPr lang="pt-BR" sz="3600">
                <a:solidFill>
                  <a:srgbClr val="0B5394"/>
                </a:solidFill>
              </a:rPr>
              <a:t>Como acessar 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281" y="1145512"/>
            <a:ext cx="8589019" cy="3486813"/>
          </a:xfrm>
        </p:spPr>
        <p:txBody>
          <a:bodyPr/>
          <a:lstStyle/>
          <a:p>
            <a:pPr algn="just"/>
            <a:endParaRPr lang="pt-BR" sz="1400" b="1" dirty="0" smtClean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algn="just"/>
            <a:r>
              <a:rPr lang="pt-BR" sz="16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Usuários internos</a:t>
            </a:r>
          </a:p>
          <a:p>
            <a:pPr marL="114300" indent="0" algn="just">
              <a:buNone/>
            </a:pPr>
            <a:endParaRPr lang="pt-BR" sz="16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Usuários </a:t>
            </a:r>
            <a:r>
              <a:rPr lang="pt-BR" sz="1600" dirty="0">
                <a:latin typeface="Verdana"/>
                <a:ea typeface="Verdana"/>
                <a:cs typeface="Verdana"/>
              </a:rPr>
              <a:t>que são servidores ativos e possuem acesso à rede do GDF, ao </a:t>
            </a:r>
            <a:r>
              <a:rPr lang="pt-BR" sz="1600" i="1" dirty="0">
                <a:latin typeface="Verdana"/>
                <a:ea typeface="Verdana"/>
                <a:cs typeface="Verdana"/>
              </a:rPr>
              <a:t>e-mail</a:t>
            </a:r>
            <a:r>
              <a:rPr lang="pt-BR" sz="1600" dirty="0">
                <a:latin typeface="Verdana"/>
                <a:ea typeface="Verdana"/>
                <a:cs typeface="Verdana"/>
              </a:rPr>
              <a:t> institucional e ao SEI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. O</a:t>
            </a:r>
            <a:r>
              <a:rPr lang="pt-BR" sz="1600" dirty="0">
                <a:latin typeface="Verdana"/>
                <a:ea typeface="Verdana"/>
                <a:cs typeface="Verdana"/>
              </a:rPr>
              <a:t> </a:t>
            </a:r>
            <a:r>
              <a:rPr lang="pt-BR" sz="1600" i="1" dirty="0" err="1">
                <a:latin typeface="Verdana"/>
                <a:ea typeface="Verdana"/>
                <a:cs typeface="Verdana"/>
              </a:rPr>
              <a:t>login</a:t>
            </a:r>
            <a:r>
              <a:rPr lang="pt-BR" sz="1600" i="1" dirty="0">
                <a:latin typeface="Verdana"/>
                <a:ea typeface="Verdana"/>
                <a:cs typeface="Verdana"/>
              </a:rPr>
              <a:t> </a:t>
            </a:r>
            <a:r>
              <a:rPr lang="pt-BR" sz="1600" dirty="0">
                <a:latin typeface="Verdana"/>
                <a:ea typeface="Verdana"/>
                <a:cs typeface="Verdana"/>
              </a:rPr>
              <a:t>é realizado com os mesmos dados (usuário, senha e órgão) utilizados para acessar o </a:t>
            </a:r>
            <a:r>
              <a:rPr lang="pt-BR" sz="1600" b="1" dirty="0">
                <a:latin typeface="Verdana"/>
                <a:ea typeface="Verdana"/>
                <a:cs typeface="Verdana"/>
              </a:rPr>
              <a:t>Sistema Eletrônico de Informação - SEI</a:t>
            </a:r>
            <a:r>
              <a:rPr lang="pt-BR" sz="1600" b="1" dirty="0" smtClean="0">
                <a:latin typeface="Verdana"/>
                <a:ea typeface="Verdana"/>
                <a:cs typeface="Verdana"/>
              </a:rPr>
              <a:t>.</a:t>
            </a:r>
          </a:p>
          <a:p>
            <a:pPr marL="114300" indent="0" algn="just">
              <a:buNone/>
            </a:pPr>
            <a:endParaRPr lang="pt-BR" sz="1600" b="1" dirty="0" smtClean="0">
              <a:latin typeface="Verdana"/>
              <a:ea typeface="Verdana"/>
              <a:cs typeface="Verdana"/>
            </a:endParaRPr>
          </a:p>
          <a:p>
            <a:pPr algn="just"/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Usuários externos </a:t>
            </a:r>
            <a:endParaRPr lang="pt-BR" sz="1600" b="1" dirty="0" smtClean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600" b="1" dirty="0">
              <a:solidFill>
                <a:srgbClr val="0070C0"/>
              </a:solidFill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Demais </a:t>
            </a:r>
            <a:r>
              <a:rPr lang="pt-BR" sz="1600" dirty="0">
                <a:latin typeface="Verdana"/>
                <a:ea typeface="Verdana"/>
                <a:cs typeface="Verdana"/>
              </a:rPr>
              <a:t>casos em que não há acesso ao SEI: o </a:t>
            </a:r>
            <a:r>
              <a:rPr lang="pt-BR" sz="1600" i="1" dirty="0" err="1">
                <a:latin typeface="Verdana"/>
                <a:ea typeface="Verdana"/>
                <a:cs typeface="Verdana"/>
              </a:rPr>
              <a:t>login</a:t>
            </a:r>
            <a:r>
              <a:rPr lang="pt-BR" sz="1600" i="1" dirty="0">
                <a:latin typeface="Verdana"/>
                <a:ea typeface="Verdana"/>
                <a:cs typeface="Verdana"/>
              </a:rPr>
              <a:t> </a:t>
            </a:r>
            <a:r>
              <a:rPr lang="pt-BR" sz="1600" dirty="0">
                <a:latin typeface="Verdana"/>
                <a:ea typeface="Verdana"/>
                <a:cs typeface="Verdana"/>
              </a:rPr>
              <a:t>é o CPF e a senha provisória enviada para o </a:t>
            </a:r>
            <a:r>
              <a:rPr lang="pt-BR" sz="1600" i="1" dirty="0">
                <a:latin typeface="Verdana"/>
                <a:ea typeface="Verdana"/>
                <a:cs typeface="Verdana"/>
              </a:rPr>
              <a:t>e-mail</a:t>
            </a:r>
            <a:r>
              <a:rPr lang="pt-BR" sz="1600" dirty="0">
                <a:latin typeface="Verdana"/>
                <a:ea typeface="Verdana"/>
                <a:cs typeface="Verdana"/>
              </a:rPr>
              <a:t> cadastrado. 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Para </a:t>
            </a:r>
            <a:r>
              <a:rPr lang="pt-BR" sz="1600" dirty="0">
                <a:latin typeface="Verdana"/>
                <a:ea typeface="Verdana"/>
                <a:cs typeface="Verdana"/>
              </a:rPr>
              <a:t>a troca e recuperação de senha, é possível solicitar pelo botão próprio.</a:t>
            </a:r>
            <a:endParaRPr lang="pt-BR" sz="1600" dirty="0"/>
          </a:p>
          <a:p>
            <a:pPr marL="114300" indent="0" algn="just">
              <a:buNone/>
            </a:pPr>
            <a:endParaRPr lang="pt-BR" sz="1200" b="1" dirty="0">
              <a:latin typeface="Verdana"/>
              <a:ea typeface="Verdana"/>
              <a:cs typeface="Verdana"/>
            </a:endParaRPr>
          </a:p>
          <a:p>
            <a:endParaRPr lang="pt-BR" sz="1200" dirty="0"/>
          </a:p>
        </p:txBody>
      </p:sp>
      <p:sp>
        <p:nvSpPr>
          <p:cNvPr id="4" name="Google Shape;87;p15">
            <a:extLst>
              <a:ext uri="{FF2B5EF4-FFF2-40B4-BE49-F238E27FC236}">
                <a16:creationId xmlns:a16="http://schemas.microsoft.com/office/drawing/2014/main" id="{61EE6AE9-F2C8-441F-B7F5-EB86F1DE8B12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4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254119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B5394"/>
                </a:solidFill>
              </a:rPr>
              <a:t>SISTEMA PPA WEB</a:t>
            </a:r>
            <a:br>
              <a:rPr lang="pt-BR" sz="3600">
                <a:solidFill>
                  <a:srgbClr val="0B5394"/>
                </a:solidFill>
              </a:rPr>
            </a:br>
            <a:r>
              <a:rPr lang="pt-BR" sz="3600">
                <a:solidFill>
                  <a:srgbClr val="0B5394"/>
                </a:solidFill>
              </a:rPr>
              <a:t>Como acessar o sistema?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391" y="1256042"/>
            <a:ext cx="8672909" cy="3718629"/>
          </a:xfrm>
        </p:spPr>
        <p:txBody>
          <a:bodyPr/>
          <a:lstStyle/>
          <a:p>
            <a:pPr algn="just"/>
            <a:r>
              <a:rPr lang="pt-PT" sz="1600" dirty="0" smtClean="0">
                <a:latin typeface="Verdana"/>
                <a:ea typeface="Verdana"/>
                <a:cs typeface="Verdana"/>
              </a:rPr>
              <a:t>O </a:t>
            </a:r>
            <a:r>
              <a:rPr lang="pt-PT" sz="1600" dirty="0">
                <a:latin typeface="Verdana"/>
                <a:ea typeface="Verdana"/>
                <a:cs typeface="Verdana"/>
              </a:rPr>
              <a:t>acesso ao PPA WEB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está </a:t>
            </a:r>
            <a:r>
              <a:rPr lang="pt-PT" sz="1600" dirty="0">
                <a:latin typeface="Verdana"/>
                <a:ea typeface="Verdana"/>
                <a:cs typeface="Verdana"/>
              </a:rPr>
              <a:t>disponível aos servidores, atualmente, designados e cadastrados como "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Agente </a:t>
            </a:r>
            <a:r>
              <a:rPr lang="pt-PT" sz="1600" dirty="0">
                <a:latin typeface="Verdana"/>
                <a:ea typeface="Verdana"/>
                <a:cs typeface="Verdana"/>
              </a:rPr>
              <a:t>de Planejamento"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(Perfil “UO”) e como titulares (Perfil “Titular – UO”) no sistema.</a:t>
            </a:r>
          </a:p>
          <a:p>
            <a:pPr algn="just"/>
            <a:endParaRPr lang="pt-PT" sz="1600" dirty="0">
              <a:latin typeface="Verdana"/>
              <a:ea typeface="Verdana"/>
              <a:cs typeface="Verdana"/>
            </a:endParaRPr>
          </a:p>
          <a:p>
            <a:pPr algn="just"/>
            <a:r>
              <a:rPr lang="pt-PT" sz="1600" dirty="0" smtClean="0">
                <a:latin typeface="Verdana"/>
                <a:ea typeface="Verdana"/>
                <a:cs typeface="Verdana"/>
              </a:rPr>
              <a:t>Caso </a:t>
            </a:r>
            <a:r>
              <a:rPr lang="pt-PT" sz="1600" dirty="0">
                <a:latin typeface="Verdana"/>
                <a:ea typeface="Verdana"/>
                <a:cs typeface="Verdana"/>
              </a:rPr>
              <a:t>a Unidade deseje alterar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alguma indicação, </a:t>
            </a:r>
            <a:r>
              <a:rPr lang="pt-PT" sz="1600" dirty="0">
                <a:latin typeface="Verdana"/>
                <a:ea typeface="Verdana"/>
                <a:cs typeface="Verdana"/>
              </a:rPr>
              <a:t>deve encaminhar o “Formulário Unificado Cadastramento - PPA, SAG, RGE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”, </a:t>
            </a:r>
            <a:r>
              <a:rPr lang="pt-PT" sz="1600" dirty="0">
                <a:latin typeface="Verdana"/>
                <a:ea typeface="Verdana"/>
                <a:cs typeface="Verdana"/>
              </a:rPr>
              <a:t>via SEI para a SUPLAN e, também, solicitar acesso ao PPA WEB, pelo portal de serviços https://sistemas.df.gov.br/ppaweb. </a:t>
            </a:r>
            <a:endParaRPr lang="pt-PT" sz="16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PT" sz="1600" dirty="0" smtClean="0">
              <a:latin typeface="Verdana"/>
              <a:ea typeface="Verdana"/>
              <a:cs typeface="Verdana"/>
            </a:endParaRPr>
          </a:p>
          <a:p>
            <a:pPr algn="just"/>
            <a:r>
              <a:rPr lang="pt-PT" sz="1600" dirty="0" smtClean="0">
                <a:latin typeface="Verdana"/>
                <a:ea typeface="Verdana"/>
                <a:cs typeface="Verdana"/>
              </a:rPr>
              <a:t>O envio do formulário deve </a:t>
            </a:r>
            <a:r>
              <a:rPr lang="pt-PT" sz="1600" dirty="0">
                <a:latin typeface="Verdana"/>
                <a:ea typeface="Verdana"/>
                <a:cs typeface="Verdana"/>
              </a:rPr>
              <a:t>ser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feito </a:t>
            </a:r>
            <a:r>
              <a:rPr lang="pt-PT" sz="1600" u="sng" dirty="0" smtClean="0">
                <a:latin typeface="Verdana"/>
                <a:ea typeface="Verdana"/>
                <a:cs typeface="Verdana"/>
              </a:rPr>
              <a:t>exclusivamente pelo </a:t>
            </a:r>
            <a:r>
              <a:rPr lang="pt-PT" sz="1600" u="sng" dirty="0">
                <a:latin typeface="Verdana"/>
                <a:ea typeface="Verdana"/>
                <a:cs typeface="Verdana"/>
              </a:rPr>
              <a:t>processo </a:t>
            </a:r>
            <a:r>
              <a:rPr lang="pt-PT" sz="1600" u="sng" dirty="0" smtClean="0">
                <a:latin typeface="Verdana"/>
                <a:ea typeface="Verdana"/>
                <a:cs typeface="Verdana"/>
              </a:rPr>
              <a:t>específico de cada Unidade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, cuja relação pode ser consultada no documento SEI “Lista – UOs e Proc Cadastramento Unificado de Usuário” (95300369), na Circular n. 142/2022</a:t>
            </a:r>
            <a:r>
              <a:rPr lang="pt-PT" sz="1600" dirty="0">
                <a:latin typeface="Verdana"/>
                <a:ea typeface="Verdana"/>
                <a:cs typeface="Verdana"/>
              </a:rPr>
              <a:t>, processo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SEI 00040-00029144/2022-12.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A37DD50E-3A9F-4E24-AC94-F1C43A4402AC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3230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1313" y="0"/>
            <a:ext cx="8520600" cy="572700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>
                <a:solidFill>
                  <a:srgbClr val="0070C0"/>
                </a:solidFill>
              </a:rPr>
              <a:t>SUMÁRIO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0781" y="618766"/>
            <a:ext cx="8520600" cy="452473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Introdução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/>
                <a:ea typeface="Verdana"/>
                <a:cs typeface="Verdana"/>
              </a:rPr>
              <a:t>Fundamentação Legal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/>
                <a:ea typeface="Verdana"/>
                <a:cs typeface="Verdana"/>
              </a:rPr>
              <a:t>Conceitos – Monitoramento e Avaliação</a:t>
            </a:r>
          </a:p>
          <a:p>
            <a:pPr>
              <a:lnSpc>
                <a:spcPct val="150000"/>
              </a:lnSpc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Manuais e Orientações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/>
                <a:ea typeface="Verdana"/>
                <a:cs typeface="Verdana"/>
              </a:rPr>
              <a:t>Cronograma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/>
                <a:ea typeface="Verdana"/>
                <a:cs typeface="Verdana"/>
              </a:rPr>
              <a:t>Prestação das Informações pela Unidade</a:t>
            </a:r>
          </a:p>
          <a:p>
            <a:pPr>
              <a:lnSpc>
                <a:spcPct val="150000"/>
              </a:lnSpc>
            </a:pPr>
            <a:r>
              <a:rPr lang="pt-BR" sz="1600" dirty="0">
                <a:latin typeface="Verdana"/>
                <a:ea typeface="Verdana"/>
                <a:cs typeface="Verdana"/>
              </a:rPr>
              <a:t>Sistema PPA WEB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Verdana"/>
                <a:ea typeface="Verdana"/>
                <a:cs typeface="Verdana"/>
              </a:rPr>
              <a:t>Como acessar o sistema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>
                <a:latin typeface="Verdana"/>
                <a:ea typeface="Verdana"/>
                <a:cs typeface="Verdana"/>
              </a:rPr>
              <a:t>Monitoramento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Avaliação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Relatórios</a:t>
            </a:r>
            <a:endParaRPr lang="pt-BR" sz="1600" dirty="0">
              <a:latin typeface="Verdana"/>
              <a:ea typeface="Verdana"/>
              <a:cs typeface="Verdana"/>
            </a:endParaRPr>
          </a:p>
          <a:p>
            <a:pPr marL="114300" indent="0">
              <a:buNone/>
            </a:pPr>
            <a:endParaRPr lang="pt-BR" sz="1600" dirty="0">
              <a:latin typeface="Verdana"/>
              <a:ea typeface="Verdana"/>
              <a:cs typeface="Verdana"/>
            </a:endParaRPr>
          </a:p>
          <a:p>
            <a:endParaRPr lang="pt-BR" sz="1600" dirty="0">
              <a:latin typeface="Verdana"/>
              <a:ea typeface="Verdana"/>
              <a:cs typeface="Verdana"/>
            </a:endParaRPr>
          </a:p>
          <a:p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73D2F6C7-5A38-4301-8EC9-DFD6C0A1A7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08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374699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B5394"/>
                </a:solidFill>
              </a:rPr>
              <a:t>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9450" y="796954"/>
            <a:ext cx="8520600" cy="41189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400" dirty="0">
                <a:latin typeface="Verdana"/>
                <a:ea typeface="Verdana"/>
                <a:cs typeface="Verdana"/>
              </a:rPr>
              <a:t>Módulo de Monitoramento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Quais atributos serão monitorados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?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Metodologia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Vídeos de orientação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Acesso ao Monitoramento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Inserção de dados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Edição de dados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Tramitação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Identificação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i="1" dirty="0">
                <a:latin typeface="Verdana"/>
                <a:ea typeface="Verdana"/>
                <a:cs typeface="Verdana"/>
              </a:rPr>
              <a:t>Status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Tramitação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Homologação do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monitoramento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Recomendações</a:t>
            </a: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85DB744C-DD92-499E-AC1B-71E828E54E8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5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4195"/>
            <a:ext cx="8520600" cy="1231806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sz="3600" dirty="0">
                <a:solidFill>
                  <a:srgbClr val="0070C0"/>
                </a:solidFill>
              </a:rPr>
              <a:t>Módulo de 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208583"/>
            <a:ext cx="8520600" cy="3360292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pt-BR" sz="1600">
                <a:latin typeface="Verdana"/>
                <a:ea typeface="Verdana"/>
                <a:cs typeface="Verdana"/>
              </a:rPr>
              <a:t>Quais atributos serão monitorados?</a:t>
            </a:r>
            <a:endParaRPr lang="pt-BR">
              <a:latin typeface="Verdana"/>
              <a:ea typeface="Verdana"/>
              <a:cs typeface="Verdana"/>
            </a:endParaRPr>
          </a:p>
          <a:p>
            <a:endParaRPr lang="pt-BR"/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9D03D494-1319-4C3E-B399-187C606078A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8" y="1677604"/>
            <a:ext cx="8643474" cy="336505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60059B9-CE6A-41F2-918A-5FEFD0A0BA94}"/>
              </a:ext>
            </a:extLst>
          </p:cNvPr>
          <p:cNvSpPr/>
          <p:nvPr/>
        </p:nvSpPr>
        <p:spPr>
          <a:xfrm>
            <a:off x="7100324" y="1948125"/>
            <a:ext cx="1467922" cy="56534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B7D9608-9EA0-4300-AD50-C3370049EACF}"/>
              </a:ext>
            </a:extLst>
          </p:cNvPr>
          <p:cNvSpPr/>
          <p:nvPr/>
        </p:nvSpPr>
        <p:spPr>
          <a:xfrm>
            <a:off x="7110872" y="4234756"/>
            <a:ext cx="1458397" cy="65960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492DCE5-3C5D-4609-B71B-CF5553491A95}"/>
              </a:ext>
            </a:extLst>
          </p:cNvPr>
          <p:cNvSpPr/>
          <p:nvPr/>
        </p:nvSpPr>
        <p:spPr>
          <a:xfrm>
            <a:off x="4940307" y="2322685"/>
            <a:ext cx="1302423" cy="49671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/>
              <a:t>Monitoramento</a:t>
            </a:r>
          </a:p>
        </p:txBody>
      </p:sp>
      <p:sp>
        <p:nvSpPr>
          <p:cNvPr id="13" name="Seta: para a Direita 12">
            <a:extLst>
              <a:ext uri="{FF2B5EF4-FFF2-40B4-BE49-F238E27FC236}">
                <a16:creationId xmlns:a16="http://schemas.microsoft.com/office/drawing/2014/main" id="{CA2DC2F2-FC6A-4518-9A3F-F2E27EC8D484}"/>
              </a:ext>
            </a:extLst>
          </p:cNvPr>
          <p:cNvSpPr/>
          <p:nvPr/>
        </p:nvSpPr>
        <p:spPr>
          <a:xfrm>
            <a:off x="4987932" y="4378110"/>
            <a:ext cx="1359573" cy="4871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/>
              <a:t>Monitoramento</a:t>
            </a: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06A9C933-9C97-4CDD-9551-FB0345E3AA76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6396D241-8471-46C7-94AA-8370FA690EF4}"/>
              </a:ext>
            </a:extLst>
          </p:cNvPr>
          <p:cNvSpPr/>
          <p:nvPr/>
        </p:nvSpPr>
        <p:spPr>
          <a:xfrm>
            <a:off x="7100324" y="2729094"/>
            <a:ext cx="1466851" cy="58810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DA9E8AF-C2AC-46EC-8520-58427093848B}"/>
              </a:ext>
            </a:extLst>
          </p:cNvPr>
          <p:cNvSpPr/>
          <p:nvPr/>
        </p:nvSpPr>
        <p:spPr>
          <a:xfrm>
            <a:off x="7072772" y="3445938"/>
            <a:ext cx="1524001" cy="60715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678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4195"/>
            <a:ext cx="8520600" cy="1093152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Monitoramento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208583"/>
            <a:ext cx="8520600" cy="3360292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pt-BR" sz="1600">
                <a:latin typeface="Verdana"/>
                <a:ea typeface="Verdana"/>
                <a:cs typeface="Verdana"/>
              </a:rPr>
              <a:t>Quais atributos serão monitorados?</a:t>
            </a:r>
            <a:endParaRPr lang="pt-BR">
              <a:latin typeface="Verdana"/>
              <a:ea typeface="Verdana"/>
              <a:cs typeface="Verdana"/>
            </a:endParaRPr>
          </a:p>
          <a:p>
            <a:endParaRPr lang="pt-BR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06A9C933-9C97-4CDD-9551-FB0345E3AA76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F8B829-54D4-4A88-B5F3-1606683CFA35}"/>
              </a:ext>
            </a:extLst>
          </p:cNvPr>
          <p:cNvSpPr txBox="1"/>
          <p:nvPr/>
        </p:nvSpPr>
        <p:spPr>
          <a:xfrm>
            <a:off x="152120" y="1586193"/>
            <a:ext cx="884396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pt-BR" sz="1600" dirty="0">
                <a:solidFill>
                  <a:schemeClr val="bg2"/>
                </a:solidFill>
                <a:latin typeface="Verdana"/>
              </a:rPr>
              <a:t>Segundo a metodologia adotada para o Plano Plurianual 2020/2023: </a:t>
            </a:r>
          </a:p>
          <a:p>
            <a:pPr algn="just"/>
            <a:r>
              <a:rPr lang="pt-BR" sz="1600" dirty="0">
                <a:solidFill>
                  <a:schemeClr val="bg2"/>
                </a:solidFill>
                <a:latin typeface="Verdana"/>
              </a:rPr>
              <a:t>Para cada Meta proposta, a Unidade deverá indicar pelo menos uma entrega em bens e serviços, ou seja, os resultados que se pretende alcançar estão diretamente vinculados à execução de determinadas ações orçamentárias e/ou não orçamentárias elencadas no Plano. </a:t>
            </a:r>
          </a:p>
          <a:p>
            <a:pPr algn="just"/>
            <a:endParaRPr lang="pt-BR" sz="1600" dirty="0">
              <a:solidFill>
                <a:schemeClr val="bg2"/>
              </a:solidFill>
              <a:ea typeface="Verdana"/>
            </a:endParaRPr>
          </a:p>
          <a:p>
            <a:pPr algn="just"/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É fundamental que as Unidades acompanhem estas ações ao longo do exercício de modo que sua execução contribua para a realização da meta, bem como alertem aos gestores que sua não execução pode prejudicar o atingimento da meta.</a:t>
            </a:r>
            <a:endParaRPr lang="pt-BR" sz="1600" dirty="0"/>
          </a:p>
          <a:p>
            <a:pPr algn="just"/>
            <a:endParaRPr lang="pt-BR" sz="1600" dirty="0">
              <a:solidFill>
                <a:schemeClr val="bg2"/>
              </a:solidFill>
              <a:latin typeface="Verdana"/>
            </a:endParaRPr>
          </a:p>
          <a:p>
            <a:pPr algn="just"/>
            <a:r>
              <a:rPr lang="pt-BR" sz="1600" dirty="0">
                <a:solidFill>
                  <a:schemeClr val="bg2"/>
                </a:solidFill>
                <a:latin typeface="Verdana"/>
              </a:rPr>
              <a:t>Desta forma, </a:t>
            </a:r>
            <a:r>
              <a:rPr lang="pt-BR" sz="1600" u="sng" dirty="0">
                <a:solidFill>
                  <a:schemeClr val="bg2"/>
                </a:solidFill>
                <a:latin typeface="Verdana"/>
              </a:rPr>
              <a:t>no caso das ações orçamentárias e não orçamentárias, a contribuição se dará por meio do monitoramento das metas às quais foram vinculadas, bem como pelos resultados dos objetivos</a:t>
            </a:r>
            <a:r>
              <a:rPr lang="pt-BR" sz="1600" dirty="0">
                <a:solidFill>
                  <a:schemeClr val="bg2"/>
                </a:solidFill>
                <a:latin typeface="Verdana"/>
              </a:rPr>
              <a:t>.</a:t>
            </a:r>
          </a:p>
          <a:p>
            <a:pPr algn="just"/>
            <a:endParaRPr lang="pt-BR" sz="1600" b="1" dirty="0">
              <a:solidFill>
                <a:srgbClr val="0070C0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8183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1124746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</a:t>
            </a:r>
            <a:r>
              <a:rPr lang="pt-BR" dirty="0" smtClean="0">
                <a:solidFill>
                  <a:srgbClr val="0070C0"/>
                </a:solidFill>
              </a:rPr>
              <a:t>Monitoramento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200" y="1283516"/>
            <a:ext cx="8647600" cy="3792748"/>
          </a:xfrm>
        </p:spPr>
        <p:txBody>
          <a:bodyPr/>
          <a:lstStyle/>
          <a:p>
            <a:pPr algn="just">
              <a:buFont typeface="Wingdings"/>
              <a:buChar char="Ø"/>
            </a:pP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Para </a:t>
            </a:r>
            <a:r>
              <a:rPr lang="pt-BR" sz="1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o exercício de 2022, em função do ano eleitoral, 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o preenchimento das informações será </a:t>
            </a:r>
            <a:r>
              <a:rPr lang="pt-BR" sz="1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dividido em duas etapas (vide cronograma), e abrangerá 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todas as metas e indicadores 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vigentes</a:t>
            </a:r>
            <a:r>
              <a:rPr lang="pt-BR" sz="14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pt-BR" sz="1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no PPA 2020/2023, à exceção daqueles com “situação do atributo” CONCLUÍDA nos anos anteriores.</a:t>
            </a:r>
            <a:r>
              <a:rPr lang="pt-BR" sz="1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 </a:t>
            </a:r>
            <a:endParaRPr lang="en-US" sz="1400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BR" sz="1400" dirty="0">
              <a:solidFill>
                <a:srgbClr val="595959"/>
              </a:solidFill>
            </a:endParaRPr>
          </a:p>
          <a:p>
            <a:pPr algn="just">
              <a:lnSpc>
                <a:spcPct val="114999"/>
              </a:lnSpc>
              <a:buFont typeface="Wingdings"/>
              <a:buChar char="Ø"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Com </a:t>
            </a:r>
            <a:r>
              <a:rPr lang="pt-BR" sz="1400" dirty="0">
                <a:latin typeface="Verdana"/>
                <a:ea typeface="Verdana"/>
                <a:cs typeface="Verdana"/>
              </a:rPr>
              <a:t>base nesses critérios, definidos pela SUPLAN, o sistema será aberto para que as unidades informem acerca dos resultados alcançados em cada atributo. </a:t>
            </a: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/>
              <a:buChar char="Ø"/>
            </a:pP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/>
              <a:buChar char="Ø"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As </a:t>
            </a:r>
            <a:r>
              <a:rPr lang="pt-BR" sz="1400" dirty="0">
                <a:latin typeface="Verdana"/>
                <a:ea typeface="Verdana"/>
                <a:cs typeface="Verdana"/>
              </a:rPr>
              <a:t>demandas de </a:t>
            </a:r>
            <a:r>
              <a:rPr lang="pt-BR" sz="1400" b="1" dirty="0">
                <a:latin typeface="Verdana"/>
                <a:ea typeface="Verdana"/>
                <a:cs typeface="Verdana"/>
              </a:rPr>
              <a:t>revisão do </a:t>
            </a:r>
            <a:r>
              <a:rPr lang="pt-BR" sz="1400" b="1" dirty="0" smtClean="0">
                <a:latin typeface="Verdana"/>
                <a:ea typeface="Verdana"/>
                <a:cs typeface="Verdana"/>
              </a:rPr>
              <a:t>PPA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, </a:t>
            </a:r>
            <a:r>
              <a:rPr lang="pt-BR" sz="1400" dirty="0">
                <a:latin typeface="Verdana"/>
                <a:ea typeface="Verdana"/>
                <a:cs typeface="Verdana"/>
              </a:rPr>
              <a:t>solicitadas durante o 2º  período de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2022, </a:t>
            </a:r>
            <a:r>
              <a:rPr lang="pt-BR" sz="1400" dirty="0">
                <a:latin typeface="Verdana"/>
                <a:ea typeface="Verdana"/>
                <a:cs typeface="Verdana"/>
              </a:rPr>
              <a:t>estão em processo final de consolidação. Desta forma,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os </a:t>
            </a:r>
            <a:r>
              <a:rPr lang="pt-BR" sz="1400" dirty="0">
                <a:latin typeface="Verdana"/>
                <a:ea typeface="Verdana"/>
                <a:cs typeface="Verdana"/>
              </a:rPr>
              <a:t>atributos objeto dessa revisão estarão disponíveis para atualização dos resultados no sistema PPA WEB </a:t>
            </a:r>
            <a:r>
              <a:rPr lang="pt-BR" sz="1400" u="sng" dirty="0">
                <a:latin typeface="Verdana"/>
                <a:ea typeface="Verdana"/>
                <a:cs typeface="Verdana"/>
              </a:rPr>
              <a:t>somente após a publicação do Decreto de Revisão do PPA.</a:t>
            </a:r>
            <a:endParaRPr lang="pt-BR" sz="1400" u="sng" dirty="0" smtClean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/>
              <a:buChar char="Ø"/>
            </a:pPr>
            <a:endParaRPr lang="pt-BR" sz="1400" dirty="0"/>
          </a:p>
          <a:p>
            <a:pPr algn="just"/>
            <a:endParaRPr lang="pt-BR" sz="1400" dirty="0">
              <a:solidFill>
                <a:srgbClr val="595959"/>
              </a:solidFill>
            </a:endParaRPr>
          </a:p>
          <a:p>
            <a:pPr marL="114300" indent="0" algn="just">
              <a:buNone/>
            </a:pPr>
            <a:endParaRPr lang="pt-BR" sz="1400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331FEA28-583B-4F3C-80E8-B77DEBCD1D0A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536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1124746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</a:t>
            </a:r>
            <a:r>
              <a:rPr lang="pt-BR" dirty="0" smtClean="0">
                <a:solidFill>
                  <a:srgbClr val="0070C0"/>
                </a:solidFill>
              </a:rPr>
              <a:t>Monitoramento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446" y="1059435"/>
            <a:ext cx="8778354" cy="401682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Nos casos em que a Unidade, excepcionalmente, tiver o dado parcial do atributo, isso deve ficar evidenciado no campo “Informações Complementares” com a indicação do período para não comprometer a informação e possíveis discrepâncias com dados divulgados em outros documentos. </a:t>
            </a:r>
            <a:endParaRPr lang="pt-BR" sz="150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596900" lvl="1" indent="0" algn="just">
              <a:buNone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Ex. Campo “Informações Complementares”: </a:t>
            </a:r>
            <a:r>
              <a:rPr lang="pt-BR" sz="1500" i="1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Texto da unidade XXXXXXX. </a:t>
            </a:r>
            <a:r>
              <a:rPr lang="pt-BR" sz="15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(Dados até NOV/2021) ou (Dados até 15/DEZ/2021) ou (Dados de MAR</a:t>
            </a:r>
            <a:r>
              <a:rPr lang="pt-BR" sz="1500" b="1" i="1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/2021</a:t>
            </a:r>
            <a:r>
              <a:rPr lang="pt-BR" sz="1500" b="1" i="1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a DEZ/2021)</a:t>
            </a:r>
          </a:p>
          <a:p>
            <a:pPr marL="114300" indent="0" algn="just">
              <a:buNone/>
            </a:pPr>
            <a:endParaRPr lang="pt-BR" sz="150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O dado parcial também pode ser utilizado quando a unidade tiver sido criada ou extinta ao longo do exercício, se houver reflexo na apuração do atributo.</a:t>
            </a:r>
            <a:endParaRPr lang="pt-BR" sz="150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pt-BR" sz="1500" dirty="0" smtClean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Se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não houver essa identificação, entende-se que a informação refere-se 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a todo o  </a:t>
            </a:r>
            <a:r>
              <a:rPr lang="pt-BR" sz="1500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período do </a:t>
            </a:r>
            <a:r>
              <a:rPr lang="pt-BR" sz="15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monitoramento.</a:t>
            </a:r>
            <a:endParaRPr lang="pt-BR" sz="150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596900" lvl="1" indent="0" algn="just">
              <a:buNone/>
            </a:pPr>
            <a:endParaRPr lang="pt-BR" sz="1300" b="1" dirty="0" smtClean="0">
              <a:solidFill>
                <a:schemeClr val="accent1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331FEA28-583B-4F3C-80E8-B77DEBCD1D0A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09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324457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</a:t>
            </a:r>
            <a:r>
              <a:rPr lang="pt-BR" dirty="0" smtClean="0">
                <a:solidFill>
                  <a:srgbClr val="0070C0"/>
                </a:solidFill>
              </a:rPr>
              <a:t>Monitoramento - Metodologia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73" y="1286632"/>
            <a:ext cx="8764327" cy="3610550"/>
          </a:xfrm>
        </p:spPr>
        <p:txBody>
          <a:bodyPr/>
          <a:lstStyle/>
          <a:p>
            <a:pPr>
              <a:buFont typeface="Wingdings"/>
              <a:buChar char="Ø"/>
            </a:pPr>
            <a:r>
              <a:rPr lang="pt-BR" sz="1400" b="1" dirty="0">
                <a:latin typeface="Verdana"/>
                <a:ea typeface="Verdana"/>
                <a:cs typeface="Verdana"/>
              </a:rPr>
              <a:t>Metodologia</a:t>
            </a:r>
            <a:endParaRPr lang="pt-BR" dirty="0"/>
          </a:p>
          <a:p>
            <a:pPr marL="114300" indent="0"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sz="1400" dirty="0">
                <a:latin typeface="Verdana"/>
                <a:ea typeface="Verdana"/>
                <a:cs typeface="Verdana"/>
              </a:rPr>
              <a:t>O monitoramento das metas (quantitativas e qualitativas) e dos indicadores se dará com a prestação das seguintes informações:</a:t>
            </a:r>
            <a:endParaRPr lang="pt-BR" sz="1400" dirty="0"/>
          </a:p>
          <a:p>
            <a:pPr lvl="1" algn="just">
              <a:lnSpc>
                <a:spcPct val="100000"/>
              </a:lnSpc>
            </a:pPr>
            <a:r>
              <a:rPr lang="pt-BR" sz="1400" b="1" dirty="0">
                <a:latin typeface="Verdana"/>
                <a:ea typeface="Verdana"/>
                <a:cs typeface="Verdana"/>
              </a:rPr>
              <a:t>Índice alcançado (indicador) ou Quantidade alcançada (meta quantitativa); </a:t>
            </a:r>
          </a:p>
          <a:p>
            <a:pPr lvl="1" algn="just">
              <a:lnSpc>
                <a:spcPct val="100000"/>
              </a:lnSpc>
            </a:pPr>
            <a:r>
              <a:rPr lang="pt-BR" sz="1400" b="1" dirty="0">
                <a:latin typeface="Verdana"/>
                <a:ea typeface="Verdana"/>
                <a:cs typeface="Verdana"/>
              </a:rPr>
              <a:t>Situação do atributo; </a:t>
            </a:r>
            <a:endParaRPr lang="pt-BR" sz="1400" b="1" dirty="0"/>
          </a:p>
          <a:p>
            <a:pPr lvl="1" algn="just">
              <a:lnSpc>
                <a:spcPct val="100000"/>
              </a:lnSpc>
            </a:pPr>
            <a:r>
              <a:rPr lang="pt-BR" sz="1400" b="1" dirty="0">
                <a:latin typeface="Verdana"/>
                <a:ea typeface="Verdana"/>
                <a:cs typeface="Verdana"/>
              </a:rPr>
              <a:t>Razão da situação do atributo; e</a:t>
            </a:r>
          </a:p>
          <a:p>
            <a:pPr lvl="1" algn="just">
              <a:lnSpc>
                <a:spcPct val="100000"/>
              </a:lnSpc>
            </a:pPr>
            <a:r>
              <a:rPr lang="pt-BR" sz="1400" b="1" dirty="0">
                <a:latin typeface="Verdana"/>
                <a:ea typeface="Verdana"/>
                <a:cs typeface="Verdana"/>
              </a:rPr>
              <a:t>Informações complementares. </a:t>
            </a:r>
          </a:p>
          <a:p>
            <a:pPr marL="139700" indent="0" algn="just">
              <a:lnSpc>
                <a:spcPct val="100000"/>
              </a:lnSpc>
              <a:buSzPts val="1400"/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marL="139700" indent="0" algn="just">
              <a:lnSpc>
                <a:spcPct val="100000"/>
              </a:lnSpc>
              <a:buSzPts val="1400"/>
              <a:buNone/>
            </a:pPr>
            <a:r>
              <a:rPr lang="pt-BR" sz="1400" dirty="0">
                <a:latin typeface="Verdana"/>
                <a:ea typeface="Verdana"/>
                <a:cs typeface="Verdana"/>
              </a:rPr>
              <a:t>Todos os itens acima são de preenchimento obrigatório pela Unidade, à exceção da “Quantidade alcançada” para a meta qualitativa.</a:t>
            </a:r>
            <a:endParaRPr lang="pt-BR" sz="1400" b="1" dirty="0">
              <a:latin typeface="Verdana"/>
              <a:ea typeface="Verdana"/>
              <a:cs typeface="Verdana"/>
            </a:endParaRPr>
          </a:p>
          <a:p>
            <a:endParaRPr lang="pt-BR" sz="1400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B5AFF3E1-8954-402B-A6BD-FE8A77ED9D6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286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324457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Monitoramento -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74" y="1286631"/>
            <a:ext cx="8764326" cy="37719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/>
              <a:t>A </a:t>
            </a:r>
            <a:r>
              <a:rPr lang="pt-BR" sz="1600" dirty="0"/>
              <a:t>fim de deixar mais clara a metodologia de cálculo do atributo e orientar para o devido preenchimento das informações ao longo do PPA, foi inserido no sistema um campo com o texto “</a:t>
            </a:r>
            <a:r>
              <a:rPr lang="pt-BR" sz="1600" u="sng" dirty="0"/>
              <a:t>O cálculo da </a:t>
            </a:r>
            <a:r>
              <a:rPr lang="pt-BR" sz="1600" u="sng" dirty="0" err="1" smtClean="0"/>
              <a:t>qtde</a:t>
            </a:r>
            <a:r>
              <a:rPr lang="pt-BR" sz="1600" u="sng" dirty="0" smtClean="0"/>
              <a:t>/índice </a:t>
            </a:r>
            <a:r>
              <a:rPr lang="pt-BR" sz="1600" u="sng" dirty="0"/>
              <a:t>é a soma do valor do ano com o dos anos anteriores</a:t>
            </a:r>
            <a:r>
              <a:rPr lang="pt-BR" sz="1600" dirty="0"/>
              <a:t>”. </a:t>
            </a:r>
            <a:endParaRPr lang="pt-BR" sz="16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 smtClean="0"/>
              <a:t>Se o campo estiver marcado no sistema, </a:t>
            </a:r>
            <a:r>
              <a:rPr lang="pt-BR" sz="1600" dirty="0"/>
              <a:t>indica “</a:t>
            </a:r>
            <a:r>
              <a:rPr lang="pt-BR" sz="1600" dirty="0" smtClean="0"/>
              <a:t>SIM”: significa que o valor a ser informado no monitoramento representa o valor agregado, considerados os anos anteriores (</a:t>
            </a:r>
            <a:r>
              <a:rPr lang="pt-BR" sz="1600" i="1" dirty="0" smtClean="0">
                <a:solidFill>
                  <a:schemeClr val="accent5">
                    <a:lumMod val="50000"/>
                  </a:schemeClr>
                </a:solidFill>
              </a:rPr>
              <a:t>o cálculo deve ser feito pela Unidade</a:t>
            </a:r>
            <a:r>
              <a:rPr lang="pt-BR" sz="1600" dirty="0" smtClean="0"/>
              <a:t>);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1600" dirty="0"/>
              <a:t>Se o campo </a:t>
            </a:r>
            <a:r>
              <a:rPr lang="pt-BR" sz="1600" dirty="0" smtClean="0"/>
              <a:t>não estiver marcado </a:t>
            </a:r>
            <a:r>
              <a:rPr lang="pt-BR" sz="1600" dirty="0"/>
              <a:t>no sistema, indica </a:t>
            </a:r>
            <a:r>
              <a:rPr lang="pt-BR" sz="1600" dirty="0" smtClean="0"/>
              <a:t>“</a:t>
            </a:r>
            <a:r>
              <a:rPr lang="pt-BR" sz="1600" dirty="0"/>
              <a:t>NÃO</a:t>
            </a:r>
            <a:r>
              <a:rPr lang="pt-BR" sz="1600" dirty="0" smtClean="0"/>
              <a:t>”: significa que o valor informado representa apenas os dados do exercício 2022.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pt-BR" sz="1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/>
              <a:t>Para ilustrar, apresentamos exemplos nos slides a seguir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B5AFF3E1-8954-402B-A6BD-FE8A77ED9D6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5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324457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Monitoramento -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74" y="1286632"/>
            <a:ext cx="2935286" cy="3610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400" dirty="0" smtClean="0"/>
              <a:t>Ex. </a:t>
            </a:r>
            <a:r>
              <a:rPr lang="pt-BR" sz="1400" dirty="0"/>
              <a:t>I</a:t>
            </a:r>
            <a:r>
              <a:rPr lang="pt-BR" sz="1400" dirty="0" smtClean="0"/>
              <a:t>ndicador da PCDF (IN64 – Taxa de Resolução de Homicídios).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400" dirty="0" smtClean="0"/>
          </a:p>
          <a:p>
            <a:pPr marL="114300" indent="0">
              <a:buNone/>
            </a:pPr>
            <a:r>
              <a:rPr lang="pt-BR" sz="1400" dirty="0" smtClean="0"/>
              <a:t>Nesse caso, os valores são calculados considerando o resultado de cada ano, sem somar o índice anterior, razão por que o índice traz a informação “NÃO” associada a ele.</a:t>
            </a:r>
            <a:endParaRPr lang="pt-BR" sz="1400" dirty="0"/>
          </a:p>
          <a:p>
            <a:pPr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B5AFF3E1-8954-402B-A6BD-FE8A77ED9D6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260" y="1286632"/>
            <a:ext cx="5829040" cy="3460450"/>
          </a:xfrm>
          <a:prstGeom prst="rect">
            <a:avLst/>
          </a:prstGeom>
        </p:spPr>
      </p:pic>
      <p:sp>
        <p:nvSpPr>
          <p:cNvPr id="9" name="Seta para a Esquerda 8"/>
          <p:cNvSpPr/>
          <p:nvPr/>
        </p:nvSpPr>
        <p:spPr>
          <a:xfrm>
            <a:off x="6105832" y="3165987"/>
            <a:ext cx="550607" cy="688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64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4"/>
            <a:ext cx="8520600" cy="1324457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Monitoramento - 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974" y="1286632"/>
            <a:ext cx="2935286" cy="36105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400" dirty="0" smtClean="0"/>
              <a:t>Ex. </a:t>
            </a:r>
            <a:r>
              <a:rPr lang="pt-BR" sz="1400" dirty="0"/>
              <a:t>M</a:t>
            </a:r>
            <a:r>
              <a:rPr lang="pt-BR" sz="1400" dirty="0" smtClean="0"/>
              <a:t>eta M470 – Recuperar 24 hectares de Área Degradada do Jardim Botânico e Estação Ecológica. 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1400" dirty="0"/>
          </a:p>
          <a:p>
            <a:pPr marL="114300" indent="0">
              <a:buNone/>
            </a:pPr>
            <a:r>
              <a:rPr lang="pt-BR" sz="1400" dirty="0" smtClean="0"/>
              <a:t>Nesse caso, unidade preencherá a quantidade total alcançada, somando o resultado de 2022 aos anteriores, e não apenas o valor apurado no ano de 2022. </a:t>
            </a:r>
            <a:endParaRPr lang="pt-BR" sz="1400" dirty="0"/>
          </a:p>
          <a:p>
            <a:pPr>
              <a:buFont typeface="Wingdings" panose="05000000000000000000" pitchFamily="2" charset="2"/>
              <a:buChar char="Ø"/>
            </a:pPr>
            <a:endParaRPr lang="pt-BR" sz="1400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B5AFF3E1-8954-402B-A6BD-FE8A77ED9D6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9" name="Seta para a Esquerda 8"/>
          <p:cNvSpPr/>
          <p:nvPr/>
        </p:nvSpPr>
        <p:spPr>
          <a:xfrm>
            <a:off x="6105832" y="3165987"/>
            <a:ext cx="550607" cy="688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748" y="1286632"/>
            <a:ext cx="6140052" cy="3610550"/>
          </a:xfrm>
          <a:prstGeom prst="rect">
            <a:avLst/>
          </a:prstGeom>
        </p:spPr>
      </p:pic>
      <p:sp>
        <p:nvSpPr>
          <p:cNvPr id="10" name="Seta para a Esquerda 9"/>
          <p:cNvSpPr/>
          <p:nvPr/>
        </p:nvSpPr>
        <p:spPr>
          <a:xfrm>
            <a:off x="5209619" y="3613027"/>
            <a:ext cx="550607" cy="68826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15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8719"/>
            <a:ext cx="8520600" cy="572700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</a:rPr>
              <a:t>SISTEMA PPA WEB</a:t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</a:rPr>
              <a:t>Módulo de Monitoramento - Identificação</a:t>
            </a:r>
            <a:r>
              <a:rPr lang="pt-BR" dirty="0">
                <a:solidFill>
                  <a:srgbClr val="0B5394"/>
                </a:solidFill>
              </a:rPr>
              <a:t/>
            </a:r>
            <a:br>
              <a:rPr lang="pt-BR" dirty="0">
                <a:solidFill>
                  <a:srgbClr val="0B5394"/>
                </a:solidFill>
              </a:rPr>
            </a:br>
            <a:endParaRPr lang="pt-BR" dirty="0">
              <a:solidFill>
                <a:srgbClr val="0B5394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528642-20F8-43A7-995D-CCC5D1253ACF}"/>
              </a:ext>
            </a:extLst>
          </p:cNvPr>
          <p:cNvSpPr txBox="1"/>
          <p:nvPr/>
        </p:nvSpPr>
        <p:spPr>
          <a:xfrm>
            <a:off x="597971" y="2301629"/>
            <a:ext cx="2631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rgbClr val="008000"/>
                </a:solidFill>
                <a:effectLst/>
              </a:rPr>
              <a:t>OC</a:t>
            </a:r>
            <a:r>
              <a:rPr lang="pt-BR" sz="1800">
                <a:effectLst/>
              </a:rPr>
              <a:t> – </a:t>
            </a:r>
            <a:r>
              <a:rPr lang="pt-BR" sz="1800">
                <a:solidFill>
                  <a:srgbClr val="FF0000"/>
                </a:solidFill>
                <a:effectLst/>
              </a:rPr>
              <a:t>(M)</a:t>
            </a:r>
            <a:r>
              <a:rPr lang="pt-BR" sz="1800">
                <a:effectLst/>
              </a:rPr>
              <a:t> </a:t>
            </a:r>
            <a:r>
              <a:rPr lang="pt-BR" sz="1800">
                <a:solidFill>
                  <a:schemeClr val="accent1"/>
                </a:solidFill>
              </a:rPr>
              <a:t>PROPOSTA</a:t>
            </a:r>
          </a:p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300523-2938-47A7-9518-361147C12D97}"/>
              </a:ext>
            </a:extLst>
          </p:cNvPr>
          <p:cNvSpPr txBox="1"/>
          <p:nvPr/>
        </p:nvSpPr>
        <p:spPr>
          <a:xfrm>
            <a:off x="667692" y="2623687"/>
            <a:ext cx="2742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800">
                <a:solidFill>
                  <a:srgbClr val="008000"/>
                </a:solidFill>
                <a:effectLst/>
              </a:rPr>
              <a:t>UO</a:t>
            </a:r>
            <a:r>
              <a:rPr lang="pt-BR" sz="1800">
                <a:effectLst/>
              </a:rPr>
              <a:t> – </a:t>
            </a:r>
            <a:r>
              <a:rPr lang="pt-BR" sz="1800">
                <a:solidFill>
                  <a:srgbClr val="FF0000"/>
                </a:solidFill>
                <a:effectLst/>
              </a:rPr>
              <a:t>(M)</a:t>
            </a:r>
            <a:r>
              <a:rPr lang="pt-BR" sz="1800">
                <a:effectLst/>
              </a:rPr>
              <a:t> </a:t>
            </a:r>
            <a:r>
              <a:rPr lang="pt-BR" sz="1800">
                <a:solidFill>
                  <a:schemeClr val="accent1"/>
                </a:solidFill>
                <a:effectLst/>
              </a:rPr>
              <a:t>EM ELABORAÇÃO</a:t>
            </a:r>
          </a:p>
          <a:p>
            <a:endParaRPr lang="pt-BR"/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544B99C6-C120-4AD1-8FB3-5EC9DD4E2CE0}"/>
              </a:ext>
            </a:extLst>
          </p:cNvPr>
          <p:cNvCxnSpPr>
            <a:cxnSpLocks/>
          </p:cNvCxnSpPr>
          <p:nvPr/>
        </p:nvCxnSpPr>
        <p:spPr>
          <a:xfrm>
            <a:off x="2146242" y="3030896"/>
            <a:ext cx="720080" cy="359170"/>
          </a:xfrm>
          <a:prstGeom prst="bentConnector3">
            <a:avLst>
              <a:gd name="adj1" fmla="val -16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C6EC0B0D-8C6D-4B90-9502-45257E89A6F7}"/>
              </a:ext>
            </a:extLst>
          </p:cNvPr>
          <p:cNvCxnSpPr>
            <a:cxnSpLocks/>
          </p:cNvCxnSpPr>
          <p:nvPr/>
        </p:nvCxnSpPr>
        <p:spPr>
          <a:xfrm>
            <a:off x="1527015" y="2998386"/>
            <a:ext cx="1347712" cy="842923"/>
          </a:xfrm>
          <a:prstGeom prst="bentConnector3">
            <a:avLst>
              <a:gd name="adj1" fmla="val 4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BB0ACA6D-E59F-4DA6-9FDA-AB5822922E2D}"/>
              </a:ext>
            </a:extLst>
          </p:cNvPr>
          <p:cNvCxnSpPr>
            <a:cxnSpLocks/>
          </p:cNvCxnSpPr>
          <p:nvPr/>
        </p:nvCxnSpPr>
        <p:spPr>
          <a:xfrm>
            <a:off x="925738" y="2947959"/>
            <a:ext cx="1944216" cy="1324025"/>
          </a:xfrm>
          <a:prstGeom prst="bentConnector3">
            <a:avLst>
              <a:gd name="adj1" fmla="val 384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E8602E-DAE4-4268-8AD9-3D5BC980C1EA}"/>
              </a:ext>
            </a:extLst>
          </p:cNvPr>
          <p:cNvSpPr txBox="1"/>
          <p:nvPr/>
        </p:nvSpPr>
        <p:spPr>
          <a:xfrm>
            <a:off x="3011060" y="4112532"/>
            <a:ext cx="5234387" cy="307777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pt-BR"/>
              <a:t>Identifica com quem está o atributo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EBFFC70-4709-4917-BC1E-46C17ABA5CBB}"/>
              </a:ext>
            </a:extLst>
          </p:cNvPr>
          <p:cNvSpPr txBox="1"/>
          <p:nvPr/>
        </p:nvSpPr>
        <p:spPr>
          <a:xfrm>
            <a:off x="3011060" y="3642096"/>
            <a:ext cx="523419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/>
              <a:t>Identifica que se trata do processo de </a:t>
            </a:r>
            <a:r>
              <a:rPr lang="pt-BR">
                <a:solidFill>
                  <a:srgbClr val="FF0000"/>
                </a:solidFill>
              </a:rPr>
              <a:t>M</a:t>
            </a:r>
            <a:r>
              <a:rPr lang="pt-BR"/>
              <a:t>onitoramento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55F11BD-08E2-4C82-8749-2C6FACCA2DF1}"/>
              </a:ext>
            </a:extLst>
          </p:cNvPr>
          <p:cNvSpPr txBox="1"/>
          <p:nvPr/>
        </p:nvSpPr>
        <p:spPr>
          <a:xfrm>
            <a:off x="3011060" y="3166490"/>
            <a:ext cx="5234611" cy="30777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/>
              <a:t>Identificação do </a:t>
            </a:r>
            <a:r>
              <a:rPr lang="pt-BR" i="1"/>
              <a:t>status </a:t>
            </a:r>
            <a:r>
              <a:rPr lang="pt-BR"/>
              <a:t>da proposta </a:t>
            </a:r>
            <a:r>
              <a:rPr lang="pt-BR" sz="1200"/>
              <a:t>(vide próximo slide)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0D1D82B4-394B-477F-9C25-2A9A491BAFF4}"/>
              </a:ext>
            </a:extLst>
          </p:cNvPr>
          <p:cNvSpPr/>
          <p:nvPr/>
        </p:nvSpPr>
        <p:spPr>
          <a:xfrm>
            <a:off x="3977219" y="2262033"/>
            <a:ext cx="210295" cy="7655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A286DE-E0D8-47ED-88D3-7C5768A7E821}"/>
              </a:ext>
            </a:extLst>
          </p:cNvPr>
          <p:cNvSpPr txBox="1"/>
          <p:nvPr/>
        </p:nvSpPr>
        <p:spPr>
          <a:xfrm flipH="1">
            <a:off x="4225613" y="2442014"/>
            <a:ext cx="483528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/>
              <a:t>Exemplos de “</a:t>
            </a:r>
            <a:r>
              <a:rPr lang="pt-BR" sz="1400" b="1" i="1" u="sng">
                <a:solidFill>
                  <a:srgbClr val="0070C0"/>
                </a:solidFill>
              </a:rPr>
              <a:t>status </a:t>
            </a:r>
            <a:r>
              <a:rPr lang="pt-BR" sz="1400" b="1" u="sng">
                <a:solidFill>
                  <a:srgbClr val="0070C0"/>
                </a:solidFill>
              </a:rPr>
              <a:t>do monitoramento</a:t>
            </a:r>
            <a:r>
              <a:rPr lang="pt-BR" sz="1400"/>
              <a:t>” dos atributos</a:t>
            </a:r>
            <a:r>
              <a:rPr lang="pt-BR"/>
              <a:t> </a:t>
            </a:r>
            <a:endParaRPr lang="pt-BR" sz="1400"/>
          </a:p>
        </p:txBody>
      </p:sp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3DB2BF5F-6DD0-4A07-8FB8-9CD824F5818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2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1793"/>
            <a:ext cx="8520600" cy="572700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B5394"/>
                </a:solidFill>
              </a:rPr>
              <a:t>INTRODUÇÃO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3B4D0063-BD03-4DE6-BFA4-C9CF4DEC9C3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06" y="675477"/>
            <a:ext cx="8520599" cy="3792625"/>
          </a:xfr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710314A0-09F7-4F72-BCA3-1B8589FA7E88}"/>
              </a:ext>
            </a:extLst>
          </p:cNvPr>
          <p:cNvSpPr/>
          <p:nvPr/>
        </p:nvSpPr>
        <p:spPr>
          <a:xfrm>
            <a:off x="4629009" y="2218628"/>
            <a:ext cx="1524000" cy="89380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B80DAB2C-82D8-4B12-AFA2-38373005F57B}"/>
              </a:ext>
            </a:extLst>
          </p:cNvPr>
          <p:cNvSpPr/>
          <p:nvPr/>
        </p:nvSpPr>
        <p:spPr>
          <a:xfrm>
            <a:off x="6997856" y="1053345"/>
            <a:ext cx="1532792" cy="86213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15F710A1-8A4C-434A-8B2B-4ABBDE207151}"/>
              </a:ext>
            </a:extLst>
          </p:cNvPr>
          <p:cNvSpPr/>
          <p:nvPr/>
        </p:nvSpPr>
        <p:spPr>
          <a:xfrm>
            <a:off x="7043518" y="3603968"/>
            <a:ext cx="1533292" cy="73582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id="{22F18E78-6E49-48F0-88FE-3762101D3D00}"/>
              </a:ext>
            </a:extLst>
          </p:cNvPr>
          <p:cNvSpPr/>
          <p:nvPr/>
        </p:nvSpPr>
        <p:spPr>
          <a:xfrm>
            <a:off x="5057257" y="1168359"/>
            <a:ext cx="1912721" cy="7900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Monitoramento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EC599140-994B-4EF6-B7B2-96BF6F4E9A61}"/>
              </a:ext>
            </a:extLst>
          </p:cNvPr>
          <p:cNvSpPr/>
          <p:nvPr/>
        </p:nvSpPr>
        <p:spPr>
          <a:xfrm>
            <a:off x="5131599" y="3604717"/>
            <a:ext cx="1912721" cy="79008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Monitoramento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03EDA88-F6BF-414B-A745-3AA9E343C673}"/>
              </a:ext>
            </a:extLst>
          </p:cNvPr>
          <p:cNvSpPr/>
          <p:nvPr/>
        </p:nvSpPr>
        <p:spPr>
          <a:xfrm>
            <a:off x="3235867" y="2275133"/>
            <a:ext cx="1364494" cy="79008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Avaliação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AC90F04-E6C4-49B0-A45B-5AB4EC10C325}"/>
              </a:ext>
            </a:extLst>
          </p:cNvPr>
          <p:cNvSpPr/>
          <p:nvPr/>
        </p:nvSpPr>
        <p:spPr>
          <a:xfrm>
            <a:off x="7044319" y="1961298"/>
            <a:ext cx="1524001" cy="60715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A8335BE-7914-4521-88BE-2DD032F5D309}"/>
              </a:ext>
            </a:extLst>
          </p:cNvPr>
          <p:cNvSpPr/>
          <p:nvPr/>
        </p:nvSpPr>
        <p:spPr>
          <a:xfrm>
            <a:off x="6969978" y="2811602"/>
            <a:ext cx="1532792" cy="60715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4EB20397-EE1B-44A6-ADE5-0C59497AA34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A4983A-DD62-408A-A53F-C709DDF9F143}"/>
              </a:ext>
            </a:extLst>
          </p:cNvPr>
          <p:cNvSpPr txBox="1"/>
          <p:nvPr/>
        </p:nvSpPr>
        <p:spPr>
          <a:xfrm>
            <a:off x="575697" y="4601432"/>
            <a:ext cx="788205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200" dirty="0">
                <a:latin typeface="Verdana"/>
                <a:ea typeface="Verdana"/>
                <a:cs typeface="Verdana"/>
              </a:rPr>
              <a:t>Os “Programas de Operações Especiais” e de “Gestão, Manutenção e Serviços ao Estados” somente possuem ações orçamentárias vinculadas</a:t>
            </a:r>
            <a:endParaRPr lang="pt-BR" sz="120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543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70" y="0"/>
            <a:ext cx="9145440" cy="116706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b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</a:br>
            <a:r>
              <a:rPr lang="pt-BR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Monitoramento - Status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401BFCC9-EA1D-418F-BC94-ADE9A9469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798004"/>
              </p:ext>
            </p:extLst>
          </p:nvPr>
        </p:nvGraphicFramePr>
        <p:xfrm>
          <a:off x="311150" y="1162050"/>
          <a:ext cx="8427497" cy="3917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0213">
                  <a:extLst>
                    <a:ext uri="{9D8B030D-6E8A-4147-A177-3AD203B41FA5}">
                      <a16:colId xmlns:a16="http://schemas.microsoft.com/office/drawing/2014/main" val="2388704998"/>
                    </a:ext>
                  </a:extLst>
                </a:gridCol>
                <a:gridCol w="6377284">
                  <a:extLst>
                    <a:ext uri="{9D8B030D-6E8A-4147-A177-3AD203B41FA5}">
                      <a16:colId xmlns:a16="http://schemas.microsoft.com/office/drawing/2014/main" val="362585055"/>
                    </a:ext>
                  </a:extLst>
                </a:gridCol>
              </a:tblGrid>
              <a:tr h="4405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cs typeface="Times New Roman"/>
                        </a:rPr>
                        <a:t>STATUS DO </a:t>
                      </a:r>
                      <a:r>
                        <a:rPr lang="pt-BR" sz="1000">
                          <a:effectLst/>
                          <a:latin typeface="Verdana"/>
                          <a:ea typeface="Verdana"/>
                          <a:cs typeface="Times New Roman"/>
                        </a:rPr>
                        <a:t>MONITORAMENTO</a:t>
                      </a: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51740" marR="5174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18120"/>
                  </a:ext>
                </a:extLst>
              </a:tr>
              <a:tr h="11289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UO – (M) EM ELABORAÇÃO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0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Status inicial do atributo monitorado pelo usuário - UO. </a:t>
                      </a:r>
                      <a:endParaRPr lang="pt-BR" sz="1000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Ao abrir o período, este status é automaticamente definido para o atributo assim que a UO salvar as informações do monitoramento pela primeira vez. Como regra, sempre deve ser iniciado pelo perfil UO. 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Enquanto a UO não fizer nenhum preenchimento, o atributo fica sem status definido</a:t>
                      </a: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  <a:sym typeface="Wingdings" panose="05000000000000000000" pitchFamily="2" charset="2"/>
                        </a:rPr>
                        <a:t> “</a:t>
                      </a:r>
                      <a:r>
                        <a:rPr lang="pt-BR" sz="1000" b="1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(N/A)”.</a:t>
                      </a:r>
                      <a:endParaRPr lang="pt-BR" sz="1000" b="1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98457"/>
                  </a:ext>
                </a:extLst>
              </a:tr>
              <a:tr h="458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OC – (M) PROPOSTA</a:t>
                      </a:r>
                      <a:endParaRPr lang="pt-BR" sz="1000">
                        <a:latin typeface="Verdana"/>
                        <a:ea typeface="Verdana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o atributo monitorado está no OC para análise das informações prestadas pela UO e verificação do atendimento dos critérios definidos.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817351"/>
                  </a:ext>
                </a:extLst>
              </a:tr>
              <a:tr h="458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UO – (M) AJUSTE</a:t>
                      </a:r>
                      <a:endParaRPr lang="pt-BR" sz="1000">
                        <a:latin typeface="Verdana"/>
                        <a:ea typeface="Verdana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o atributo monitorado foi devolvido pelo OC para o usuário UO para ajuste em algum dos campos.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640057"/>
                  </a:ext>
                </a:extLst>
              </a:tr>
              <a:tr h="49564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OC – (M) PROPOSTA AJUSTADA</a:t>
                      </a:r>
                      <a:endParaRPr lang="pt-BR" sz="1000"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o atributo monitorado, objeto de ajuste, foi devolvido para OC com os devidos ajustes para nova </a:t>
                      </a:r>
                      <a:r>
                        <a:rPr lang="pt-BR" sz="10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análise.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6048"/>
                  </a:ext>
                </a:extLst>
              </a:tr>
              <a:tr h="458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OC – (M) CAPTURADO</a:t>
                      </a:r>
                      <a:endParaRPr lang="pt-BR" sz="1000">
                        <a:latin typeface="Verdana"/>
                        <a:ea typeface="Verdana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Situação especial em que o atributo objeto de monitoramento da Unidade (UO) é capturado para que o OC proceda eventual ajuste e/ ou tramitação.</a:t>
                      </a:r>
                      <a:endParaRPr lang="pt-BR" sz="100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395911"/>
                  </a:ext>
                </a:extLst>
              </a:tr>
              <a:tr h="45893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000">
                          <a:effectLst/>
                          <a:latin typeface="Verdana"/>
                          <a:ea typeface="Verdana"/>
                        </a:rPr>
                        <a:t>OC - (M) HOMOLOGADO</a:t>
                      </a:r>
                      <a:endParaRPr lang="pt-BR" sz="1000">
                        <a:latin typeface="Verdana"/>
                        <a:ea typeface="Verdana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0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as informações do monitoramento  foram homologadas pelo OC. Corresponde ao último status do monitoramento.</a:t>
                      </a:r>
                      <a:endParaRPr lang="pt-BR" sz="100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  <a:cs typeface="Times New Roman"/>
                      </a:endParaRPr>
                    </a:p>
                  </a:txBody>
                  <a:tcPr marL="51740" marR="517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900738"/>
                  </a:ext>
                </a:extLst>
              </a:tr>
            </a:tbl>
          </a:graphicData>
        </a:graphic>
      </p:graphicFrame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EC7579BF-A4C4-4A81-9AD8-EF45E0E9229A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352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xplosão: 8 Pontos 92">
            <a:extLst>
              <a:ext uri="{FF2B5EF4-FFF2-40B4-BE49-F238E27FC236}">
                <a16:creationId xmlns:a16="http://schemas.microsoft.com/office/drawing/2014/main" id="{0F68375F-251A-4AC7-8D41-284D20E30A69}"/>
              </a:ext>
            </a:extLst>
          </p:cNvPr>
          <p:cNvSpPr/>
          <p:nvPr/>
        </p:nvSpPr>
        <p:spPr>
          <a:xfrm rot="300000">
            <a:off x="7357358" y="1176202"/>
            <a:ext cx="1832208" cy="14763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Titular não participa do fluxo no sistema</a:t>
            </a:r>
            <a:endParaRPr lang="pt-BR" sz="1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4753"/>
            <a:ext cx="8520600" cy="109848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2400" dirty="0">
                <a:solidFill>
                  <a:srgbClr val="0070C0"/>
                </a:solidFill>
              </a:rPr>
              <a:t/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Monitoramento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– Tramitação 1ªetapa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solidFill>
                <a:srgbClr val="0B5394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4C4FC60-DD00-4D55-9298-1924B15F5530}"/>
              </a:ext>
            </a:extLst>
          </p:cNvPr>
          <p:cNvCxnSpPr>
            <a:cxnSpLocks/>
          </p:cNvCxnSpPr>
          <p:nvPr/>
        </p:nvCxnSpPr>
        <p:spPr>
          <a:xfrm>
            <a:off x="138313" y="2873829"/>
            <a:ext cx="837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CD966-FB9A-4879-82D5-4C07CC955C27}"/>
              </a:ext>
            </a:extLst>
          </p:cNvPr>
          <p:cNvSpPr/>
          <p:nvPr/>
        </p:nvSpPr>
        <p:spPr>
          <a:xfrm>
            <a:off x="215153" y="1567543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UO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568382-73C7-4A79-BCFC-FD916A5E8F2D}"/>
              </a:ext>
            </a:extLst>
          </p:cNvPr>
          <p:cNvSpPr/>
          <p:nvPr/>
        </p:nvSpPr>
        <p:spPr>
          <a:xfrm>
            <a:off x="215153" y="3649152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OC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16006A-9157-4CF9-B2B4-885ACFBB1BCD}"/>
              </a:ext>
            </a:extLst>
          </p:cNvPr>
          <p:cNvSpPr/>
          <p:nvPr/>
        </p:nvSpPr>
        <p:spPr>
          <a:xfrm>
            <a:off x="1327565" y="1567543"/>
            <a:ext cx="1535521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UO (M) Em Elaboração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1367758" y="3873426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OC (M) Proposta</a:t>
            </a:r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1C6584E-0C01-40F1-982D-B0EB26C5A081}"/>
              </a:ext>
            </a:extLst>
          </p:cNvPr>
          <p:cNvSpPr/>
          <p:nvPr/>
        </p:nvSpPr>
        <p:spPr>
          <a:xfrm>
            <a:off x="1614981" y="2141694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Para Análise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488F17D5-A290-4236-8A35-396C9CD3D638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16200000" flipH="1">
            <a:off x="1936910" y="1979528"/>
            <a:ext cx="320581" cy="3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1242919A-B484-41D8-8226-4CAD22D199D3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 rot="5400000">
            <a:off x="1350928" y="3125279"/>
            <a:ext cx="1494960" cy="13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1768265" y="1270074"/>
            <a:ext cx="675406" cy="2535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Início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2C1F26EE-1480-4F88-A377-E83B7BFE249D}"/>
              </a:ext>
            </a:extLst>
          </p:cNvPr>
          <p:cNvCxnSpPr>
            <a:cxnSpLocks/>
          </p:cNvCxnSpPr>
          <p:nvPr/>
        </p:nvCxnSpPr>
        <p:spPr>
          <a:xfrm>
            <a:off x="1167973" y="1322728"/>
            <a:ext cx="0" cy="33210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1F2654F1-CE35-4492-AB1D-83E1C9D46958}"/>
              </a:ext>
            </a:extLst>
          </p:cNvPr>
          <p:cNvSpPr/>
          <p:nvPr/>
        </p:nvSpPr>
        <p:spPr>
          <a:xfrm>
            <a:off x="7515467" y="4445702"/>
            <a:ext cx="261310" cy="1072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0B94E68-1F86-4B3F-ACDA-B273B78485BC}"/>
              </a:ext>
            </a:extLst>
          </p:cNvPr>
          <p:cNvSpPr/>
          <p:nvPr/>
        </p:nvSpPr>
        <p:spPr>
          <a:xfrm>
            <a:off x="7515467" y="4616349"/>
            <a:ext cx="261310" cy="1072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F6F3D4C4-F7F8-41ED-BF6B-D3A3886F4E99}"/>
              </a:ext>
            </a:extLst>
          </p:cNvPr>
          <p:cNvSpPr txBox="1"/>
          <p:nvPr/>
        </p:nvSpPr>
        <p:spPr>
          <a:xfrm>
            <a:off x="7733236" y="4562263"/>
            <a:ext cx="133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Status do Monitoramento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57FE774-6F98-4C4E-AEDF-6A670152875D}"/>
              </a:ext>
            </a:extLst>
          </p:cNvPr>
          <p:cNvSpPr txBox="1"/>
          <p:nvPr/>
        </p:nvSpPr>
        <p:spPr>
          <a:xfrm>
            <a:off x="7733236" y="4400905"/>
            <a:ext cx="1459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Botão para tramitar atributo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CD62775-9BAB-4988-817D-F5404226D134}"/>
              </a:ext>
            </a:extLst>
          </p:cNvPr>
          <p:cNvSpPr txBox="1"/>
          <p:nvPr/>
        </p:nvSpPr>
        <p:spPr>
          <a:xfrm>
            <a:off x="7409327" y="4167793"/>
            <a:ext cx="85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/>
              <a:t>Legenda</a:t>
            </a: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2E912BE4-F966-408F-AD20-B46EB5D86630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1" name="Retângulo: Cantos Arredondados 19">
            <a:extLst>
              <a:ext uri="{FF2B5EF4-FFF2-40B4-BE49-F238E27FC236}">
                <a16:creationId xmlns:a16="http://schemas.microsoft.com/office/drawing/2014/main" id="{31C6584E-0C01-40F1-982D-B0EB26C5A081}"/>
              </a:ext>
            </a:extLst>
          </p:cNvPr>
          <p:cNvSpPr/>
          <p:nvPr/>
        </p:nvSpPr>
        <p:spPr>
          <a:xfrm>
            <a:off x="3362392" y="3518171"/>
            <a:ext cx="1189238" cy="26196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Solicitar Ajuste</a:t>
            </a:r>
            <a:endParaRPr lang="pt-BR" sz="1000" dirty="0"/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2016006A-9157-4CF9-B2B4-885ACFBB1BCD}"/>
              </a:ext>
            </a:extLst>
          </p:cNvPr>
          <p:cNvSpPr/>
          <p:nvPr/>
        </p:nvSpPr>
        <p:spPr>
          <a:xfrm>
            <a:off x="5188719" y="1523644"/>
            <a:ext cx="1535521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UO (M) </a:t>
            </a:r>
            <a:r>
              <a:rPr lang="pt-BR" sz="1000" dirty="0" smtClean="0"/>
              <a:t>Ajuste</a:t>
            </a:r>
            <a:endParaRPr lang="pt-BR" sz="1000" dirty="0"/>
          </a:p>
        </p:txBody>
      </p:sp>
      <p:cxnSp>
        <p:nvCxnSpPr>
          <p:cNvPr id="7" name="Conector Angulado 6"/>
          <p:cNvCxnSpPr>
            <a:stCxn id="13" idx="3"/>
          </p:cNvCxnSpPr>
          <p:nvPr/>
        </p:nvCxnSpPr>
        <p:spPr>
          <a:xfrm flipV="1">
            <a:off x="2827724" y="3649152"/>
            <a:ext cx="504055" cy="351059"/>
          </a:xfrm>
          <a:prstGeom prst="bentConnector3">
            <a:avLst>
              <a:gd name="adj1" fmla="val 479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3" idx="3"/>
          </p:cNvCxnSpPr>
          <p:nvPr/>
        </p:nvCxnSpPr>
        <p:spPr>
          <a:xfrm>
            <a:off x="2827724" y="4000211"/>
            <a:ext cx="504055" cy="35106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3481752" y="4167793"/>
            <a:ext cx="1226882" cy="2849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Fim da 1ª etapa</a:t>
            </a:r>
            <a:endParaRPr lang="pt-BR" sz="800" dirty="0">
              <a:solidFill>
                <a:schemeClr val="tx1"/>
              </a:solidFill>
            </a:endParaRPr>
          </a:p>
        </p:txBody>
      </p:sp>
      <p:sp>
        <p:nvSpPr>
          <p:cNvPr id="56" name="Retângulo 55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5091314" y="3873426"/>
            <a:ext cx="1677347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OC (M) </a:t>
            </a:r>
            <a:r>
              <a:rPr lang="pt-BR" sz="1000" dirty="0" smtClean="0"/>
              <a:t>Proposta Ajustada</a:t>
            </a:r>
            <a:endParaRPr lang="pt-BR" sz="1000" dirty="0"/>
          </a:p>
        </p:txBody>
      </p:sp>
      <p:cxnSp>
        <p:nvCxnSpPr>
          <p:cNvPr id="67" name="Conector: Angulado 59">
            <a:extLst>
              <a:ext uri="{FF2B5EF4-FFF2-40B4-BE49-F238E27FC236}">
                <a16:creationId xmlns:a16="http://schemas.microsoft.com/office/drawing/2014/main" id="{2A331392-2AB3-478E-9945-C85BA0C56C7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401553" y="2107605"/>
            <a:ext cx="1736543" cy="82219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42" idx="2"/>
          </p:cNvCxnSpPr>
          <p:nvPr/>
        </p:nvCxnSpPr>
        <p:spPr>
          <a:xfrm flipH="1">
            <a:off x="5956479" y="1777214"/>
            <a:ext cx="1" cy="2047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Angulado 54"/>
          <p:cNvCxnSpPr>
            <a:stCxn id="56" idx="2"/>
            <a:endCxn id="53" idx="6"/>
          </p:cNvCxnSpPr>
          <p:nvPr/>
        </p:nvCxnSpPr>
        <p:spPr>
          <a:xfrm rot="5400000">
            <a:off x="5227688" y="3607942"/>
            <a:ext cx="183247" cy="12213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7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xplosão: 8 Pontos 92">
            <a:extLst>
              <a:ext uri="{FF2B5EF4-FFF2-40B4-BE49-F238E27FC236}">
                <a16:creationId xmlns:a16="http://schemas.microsoft.com/office/drawing/2014/main" id="{0F68375F-251A-4AC7-8D41-284D20E30A69}"/>
              </a:ext>
            </a:extLst>
          </p:cNvPr>
          <p:cNvSpPr/>
          <p:nvPr/>
        </p:nvSpPr>
        <p:spPr>
          <a:xfrm rot="300000">
            <a:off x="7408615" y="728189"/>
            <a:ext cx="1832208" cy="14763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Titular não participa do fluxo no sistema</a:t>
            </a:r>
            <a:endParaRPr lang="pt-BR" sz="1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4753"/>
            <a:ext cx="8520600" cy="109848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2400" dirty="0">
                <a:solidFill>
                  <a:srgbClr val="0070C0"/>
                </a:solidFill>
              </a:rPr>
              <a:t/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Monitoramento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– </a:t>
            </a: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Tramitação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2ªetapa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solidFill>
                <a:srgbClr val="0B5394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4C4FC60-DD00-4D55-9298-1924B15F5530}"/>
              </a:ext>
            </a:extLst>
          </p:cNvPr>
          <p:cNvCxnSpPr>
            <a:cxnSpLocks/>
          </p:cNvCxnSpPr>
          <p:nvPr/>
        </p:nvCxnSpPr>
        <p:spPr>
          <a:xfrm>
            <a:off x="138313" y="2873829"/>
            <a:ext cx="837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CD966-FB9A-4879-82D5-4C07CC955C27}"/>
              </a:ext>
            </a:extLst>
          </p:cNvPr>
          <p:cNvSpPr/>
          <p:nvPr/>
        </p:nvSpPr>
        <p:spPr>
          <a:xfrm>
            <a:off x="215153" y="1567543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UO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568382-73C7-4A79-BCFC-FD916A5E8F2D}"/>
              </a:ext>
            </a:extLst>
          </p:cNvPr>
          <p:cNvSpPr/>
          <p:nvPr/>
        </p:nvSpPr>
        <p:spPr>
          <a:xfrm>
            <a:off x="215153" y="3649152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1367758" y="3873426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OC (M) Proposta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1990B0-B6EF-4E86-8C0D-441E47ECB299}"/>
              </a:ext>
            </a:extLst>
          </p:cNvPr>
          <p:cNvSpPr/>
          <p:nvPr/>
        </p:nvSpPr>
        <p:spPr>
          <a:xfrm>
            <a:off x="7462557" y="3721709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OC (M) Homologado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C9551DC-4907-43D8-9C22-7B984E35035C}"/>
              </a:ext>
            </a:extLst>
          </p:cNvPr>
          <p:cNvSpPr/>
          <p:nvPr/>
        </p:nvSpPr>
        <p:spPr>
          <a:xfrm>
            <a:off x="3894778" y="3454784"/>
            <a:ext cx="1554440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/>
              <a:t>OC (M) Proposta Ajustada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993404-9382-4572-BC5D-308937C5F820}"/>
              </a:ext>
            </a:extLst>
          </p:cNvPr>
          <p:cNvSpPr/>
          <p:nvPr/>
        </p:nvSpPr>
        <p:spPr>
          <a:xfrm>
            <a:off x="1356456" y="1519546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UO (M) Ajuste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A3A457D-3EC1-4055-BC8A-5580774AEA15}"/>
              </a:ext>
            </a:extLst>
          </p:cNvPr>
          <p:cNvSpPr/>
          <p:nvPr/>
        </p:nvSpPr>
        <p:spPr>
          <a:xfrm>
            <a:off x="4309932" y="1488967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Para Análise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FA708E47-8C49-45FE-8224-85517A708580}"/>
              </a:ext>
            </a:extLst>
          </p:cNvPr>
          <p:cNvSpPr/>
          <p:nvPr/>
        </p:nvSpPr>
        <p:spPr>
          <a:xfrm>
            <a:off x="1611231" y="3145521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/>
              <a:t>Solicitar Ajuste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9399708-DDFE-444B-A16D-042765E0EDBD}"/>
              </a:ext>
            </a:extLst>
          </p:cNvPr>
          <p:cNvSpPr/>
          <p:nvPr/>
        </p:nvSpPr>
        <p:spPr>
          <a:xfrm>
            <a:off x="5917324" y="3763439"/>
            <a:ext cx="888785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Homologar</a:t>
            </a:r>
          </a:p>
        </p:txBody>
      </p: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06B9E69F-0AEC-48FD-96B6-F13E2DDD7E3E}"/>
              </a:ext>
            </a:extLst>
          </p:cNvPr>
          <p:cNvCxnSpPr>
            <a:cxnSpLocks/>
          </p:cNvCxnSpPr>
          <p:nvPr/>
        </p:nvCxnSpPr>
        <p:spPr>
          <a:xfrm flipH="1">
            <a:off x="4794026" y="1773116"/>
            <a:ext cx="7044" cy="167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1698960" y="4171361"/>
            <a:ext cx="675406" cy="2535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Início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39AB5BD3-5C25-43EE-AD1E-25D7F9B76E06}"/>
              </a:ext>
            </a:extLst>
          </p:cNvPr>
          <p:cNvSpPr/>
          <p:nvPr/>
        </p:nvSpPr>
        <p:spPr>
          <a:xfrm>
            <a:off x="7923942" y="4015906"/>
            <a:ext cx="576303" cy="2535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Fim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2C1F26EE-1480-4F88-A377-E83B7BFE249D}"/>
              </a:ext>
            </a:extLst>
          </p:cNvPr>
          <p:cNvCxnSpPr>
            <a:cxnSpLocks/>
          </p:cNvCxnSpPr>
          <p:nvPr/>
        </p:nvCxnSpPr>
        <p:spPr>
          <a:xfrm>
            <a:off x="1167973" y="1322728"/>
            <a:ext cx="0" cy="33210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1F2654F1-CE35-4492-AB1D-83E1C9D46958}"/>
              </a:ext>
            </a:extLst>
          </p:cNvPr>
          <p:cNvSpPr/>
          <p:nvPr/>
        </p:nvSpPr>
        <p:spPr>
          <a:xfrm>
            <a:off x="7515467" y="4445702"/>
            <a:ext cx="261310" cy="1072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0B94E68-1F86-4B3F-ACDA-B273B78485BC}"/>
              </a:ext>
            </a:extLst>
          </p:cNvPr>
          <p:cNvSpPr/>
          <p:nvPr/>
        </p:nvSpPr>
        <p:spPr>
          <a:xfrm>
            <a:off x="7515467" y="4616349"/>
            <a:ext cx="261310" cy="1072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F6F3D4C4-F7F8-41ED-BF6B-D3A3886F4E99}"/>
              </a:ext>
            </a:extLst>
          </p:cNvPr>
          <p:cNvSpPr txBox="1"/>
          <p:nvPr/>
        </p:nvSpPr>
        <p:spPr>
          <a:xfrm>
            <a:off x="7733236" y="4562263"/>
            <a:ext cx="133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Status do Monitoramento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57FE774-6F98-4C4E-AEDF-6A670152875D}"/>
              </a:ext>
            </a:extLst>
          </p:cNvPr>
          <p:cNvSpPr txBox="1"/>
          <p:nvPr/>
        </p:nvSpPr>
        <p:spPr>
          <a:xfrm>
            <a:off x="7733236" y="4400905"/>
            <a:ext cx="1459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Botão para tramitar atributo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CD62775-9BAB-4988-817D-F5404226D134}"/>
              </a:ext>
            </a:extLst>
          </p:cNvPr>
          <p:cNvSpPr txBox="1"/>
          <p:nvPr/>
        </p:nvSpPr>
        <p:spPr>
          <a:xfrm>
            <a:off x="7409327" y="4167793"/>
            <a:ext cx="85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/>
              <a:t>Legenda</a:t>
            </a: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2E912BE4-F966-408F-AD20-B46EB5D86630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cxnSp>
        <p:nvCxnSpPr>
          <p:cNvPr id="6" name="Conector de Seta Reta 5"/>
          <p:cNvCxnSpPr>
            <a:stCxn id="13" idx="0"/>
            <a:endCxn id="39" idx="2"/>
          </p:cNvCxnSpPr>
          <p:nvPr/>
        </p:nvCxnSpPr>
        <p:spPr>
          <a:xfrm flipH="1" flipV="1">
            <a:off x="2095325" y="3382293"/>
            <a:ext cx="2416" cy="491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endCxn id="33" idx="2"/>
          </p:cNvCxnSpPr>
          <p:nvPr/>
        </p:nvCxnSpPr>
        <p:spPr>
          <a:xfrm flipV="1">
            <a:off x="2082559" y="1773116"/>
            <a:ext cx="3880" cy="134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endCxn id="35" idx="1"/>
          </p:cNvCxnSpPr>
          <p:nvPr/>
        </p:nvCxnSpPr>
        <p:spPr>
          <a:xfrm>
            <a:off x="2856751" y="1588416"/>
            <a:ext cx="1453181" cy="1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E70F355A-90DC-4769-83B0-BCBC373D7FC1}"/>
              </a:ext>
            </a:extLst>
          </p:cNvPr>
          <p:cNvCxnSpPr>
            <a:cxnSpLocks/>
          </p:cNvCxnSpPr>
          <p:nvPr/>
        </p:nvCxnSpPr>
        <p:spPr>
          <a:xfrm>
            <a:off x="6924117" y="3845469"/>
            <a:ext cx="420432" cy="54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7" idx="3"/>
          </p:cNvCxnSpPr>
          <p:nvPr/>
        </p:nvCxnSpPr>
        <p:spPr>
          <a:xfrm>
            <a:off x="5449218" y="3581569"/>
            <a:ext cx="468106" cy="2918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17" idx="3"/>
          </p:cNvCxnSpPr>
          <p:nvPr/>
        </p:nvCxnSpPr>
        <p:spPr>
          <a:xfrm flipV="1">
            <a:off x="5449218" y="3382293"/>
            <a:ext cx="468106" cy="1992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42">
            <a:extLst>
              <a:ext uri="{FF2B5EF4-FFF2-40B4-BE49-F238E27FC236}">
                <a16:creationId xmlns:a16="http://schemas.microsoft.com/office/drawing/2014/main" id="{69399708-DDFE-444B-A16D-042765E0EDBD}"/>
              </a:ext>
            </a:extLst>
          </p:cNvPr>
          <p:cNvSpPr/>
          <p:nvPr/>
        </p:nvSpPr>
        <p:spPr>
          <a:xfrm>
            <a:off x="5837612" y="3252264"/>
            <a:ext cx="1151283" cy="306187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Solicitar Ajuste</a:t>
            </a:r>
            <a:endParaRPr lang="pt-BR" sz="1000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9A993404-9382-4572-BC5D-308937C5F820}"/>
              </a:ext>
            </a:extLst>
          </p:cNvPr>
          <p:cNvSpPr/>
          <p:nvPr/>
        </p:nvSpPr>
        <p:spPr>
          <a:xfrm>
            <a:off x="5699317" y="1478217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UO (M) Ajuste</a:t>
            </a:r>
          </a:p>
        </p:txBody>
      </p:sp>
      <p:cxnSp>
        <p:nvCxnSpPr>
          <p:cNvPr id="38" name="Conector de Seta Reta 37"/>
          <p:cNvCxnSpPr>
            <a:endCxn id="65" idx="2"/>
          </p:cNvCxnSpPr>
          <p:nvPr/>
        </p:nvCxnSpPr>
        <p:spPr>
          <a:xfrm flipH="1" flipV="1">
            <a:off x="6429300" y="1731787"/>
            <a:ext cx="13174" cy="141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65" idx="1"/>
            <a:endCxn id="35" idx="3"/>
          </p:cNvCxnSpPr>
          <p:nvPr/>
        </p:nvCxnSpPr>
        <p:spPr>
          <a:xfrm flipH="1">
            <a:off x="5278120" y="1605002"/>
            <a:ext cx="421197" cy="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84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" y="1925"/>
            <a:ext cx="9144000" cy="1246583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3600">
                <a:solidFill>
                  <a:srgbClr val="0070C0"/>
                </a:solidFill>
              </a:rPr>
              <a:t/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Homologação do Monitoramento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427" y="1115737"/>
            <a:ext cx="2955070" cy="3919038"/>
          </a:xfrm>
        </p:spPr>
        <p:txBody>
          <a:bodyPr/>
          <a:lstStyle/>
          <a:p>
            <a:pPr marL="114300" indent="0" algn="just">
              <a:buNone/>
            </a:pPr>
            <a:r>
              <a:rPr lang="pt-BR" dirty="0" smtClean="0">
                <a:latin typeface="Verdana"/>
                <a:ea typeface="Verdana"/>
                <a:cs typeface="Verdana"/>
              </a:rPr>
              <a:t>- É </a:t>
            </a:r>
            <a:r>
              <a:rPr lang="pt-BR" dirty="0">
                <a:latin typeface="Verdana"/>
                <a:ea typeface="Verdana"/>
                <a:cs typeface="Verdana"/>
              </a:rPr>
              <a:t>de responsabilidade do agente de planejamento acessar o PPA WEB para acompanhar o trâmite </a:t>
            </a:r>
            <a:r>
              <a:rPr lang="pt-BR" dirty="0" smtClean="0">
                <a:latin typeface="Verdana"/>
                <a:ea typeface="Verdana"/>
                <a:cs typeface="Verdana"/>
              </a:rPr>
              <a:t>dos atributos sob </a:t>
            </a:r>
            <a:r>
              <a:rPr lang="pt-BR" dirty="0">
                <a:latin typeface="Verdana"/>
                <a:ea typeface="Verdana"/>
                <a:cs typeface="Verdana"/>
              </a:rPr>
              <a:t>sua responsabilidade </a:t>
            </a:r>
            <a:r>
              <a:rPr lang="pt-BR" b="1" u="sng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até que </a:t>
            </a:r>
            <a:r>
              <a:rPr lang="pt-BR" b="1" u="sng" dirty="0" smtClean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cada ITEM esteja </a:t>
            </a:r>
            <a:r>
              <a:rPr lang="pt-BR" b="1" u="sng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no </a:t>
            </a:r>
            <a:r>
              <a:rPr lang="pt-BR" b="1" i="1" u="sng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status </a:t>
            </a:r>
            <a:r>
              <a:rPr lang="pt-BR" b="1" u="sng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OC (M) - Homologado</a:t>
            </a:r>
            <a:r>
              <a:rPr lang="pt-BR" dirty="0" smtClean="0">
                <a:latin typeface="Verdana"/>
                <a:ea typeface="Verdana"/>
                <a:cs typeface="Verdana"/>
              </a:rPr>
              <a:t>;</a:t>
            </a:r>
          </a:p>
          <a:p>
            <a:pPr marL="114300" indent="0" algn="just">
              <a:buNone/>
            </a:pPr>
            <a:endParaRPr lang="pt-BR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BR" dirty="0" smtClean="0">
                <a:latin typeface="Verdana"/>
                <a:ea typeface="Verdana"/>
                <a:cs typeface="Verdana"/>
              </a:rPr>
              <a:t>- Antes </a:t>
            </a:r>
            <a:r>
              <a:rPr lang="pt-BR" dirty="0">
                <a:latin typeface="Verdana"/>
                <a:ea typeface="Verdana"/>
                <a:cs typeface="Verdana"/>
              </a:rPr>
              <a:t>disso, o </a:t>
            </a:r>
            <a:r>
              <a:rPr lang="pt-BR" dirty="0" smtClean="0">
                <a:latin typeface="Verdana"/>
                <a:ea typeface="Verdana"/>
                <a:cs typeface="Verdana"/>
              </a:rPr>
              <a:t>atributo </a:t>
            </a:r>
            <a:r>
              <a:rPr lang="pt-BR" dirty="0">
                <a:latin typeface="Verdana"/>
                <a:ea typeface="Verdana"/>
                <a:cs typeface="Verdana"/>
              </a:rPr>
              <a:t>está sob análise e pode ser solicitado ajuste ou mais informações pela SUPLAN à </a:t>
            </a:r>
            <a:r>
              <a:rPr lang="pt-BR" dirty="0" smtClean="0">
                <a:latin typeface="Verdana"/>
                <a:ea typeface="Verdana"/>
                <a:cs typeface="Verdana"/>
              </a:rPr>
              <a:t>Unidade;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BR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dirty="0" smtClean="0">
                <a:latin typeface="Verdana"/>
                <a:ea typeface="Verdana"/>
                <a:cs typeface="Verdana"/>
              </a:rPr>
              <a:t>- Somente quando </a:t>
            </a:r>
            <a:r>
              <a:rPr lang="pt-BR" u="sng" dirty="0">
                <a:latin typeface="Verdana"/>
                <a:ea typeface="Verdana"/>
                <a:cs typeface="Verdana"/>
              </a:rPr>
              <a:t>todos os atributos </a:t>
            </a:r>
            <a:r>
              <a:rPr lang="pt-BR" u="sng" dirty="0" smtClean="0">
                <a:latin typeface="Verdana"/>
                <a:ea typeface="Verdana"/>
                <a:cs typeface="Verdana"/>
              </a:rPr>
              <a:t>vinculados àquele </a:t>
            </a:r>
            <a:r>
              <a:rPr lang="pt-BR" u="sng" dirty="0">
                <a:latin typeface="Verdana"/>
                <a:ea typeface="Verdana"/>
                <a:cs typeface="Verdana"/>
              </a:rPr>
              <a:t>objetivo tiverem sido homologados</a:t>
            </a:r>
            <a:r>
              <a:rPr lang="pt-BR" dirty="0">
                <a:latin typeface="Verdana"/>
                <a:ea typeface="Verdana"/>
                <a:cs typeface="Verdana"/>
              </a:rPr>
              <a:t>, o OC irá concluir o monitoramento</a:t>
            </a:r>
            <a:r>
              <a:rPr lang="pt-BR" dirty="0" smtClean="0">
                <a:latin typeface="Verdana"/>
                <a:ea typeface="Verdana"/>
                <a:cs typeface="Verdana"/>
              </a:rPr>
              <a:t>.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>
              <a:lnSpc>
                <a:spcPct val="114999"/>
              </a:lnSpc>
            </a:pPr>
            <a:endParaRPr lang="pt-BR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4" name="Imagem 5" descr="Interface gráfica do usuário, Aplicativo, Tabela&#10;&#10;Descrição gerada automaticamente">
            <a:extLst>
              <a:ext uri="{FF2B5EF4-FFF2-40B4-BE49-F238E27FC236}">
                <a16:creationId xmlns:a16="http://schemas.microsoft.com/office/drawing/2014/main" id="{C2C1D2B4-AD64-4C8B-A4B8-552FA201A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724" y="1318028"/>
            <a:ext cx="6009541" cy="3716384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D8AD13B-8984-4566-B4C6-4DD8E01C31AA}"/>
              </a:ext>
            </a:extLst>
          </p:cNvPr>
          <p:cNvSpPr/>
          <p:nvPr/>
        </p:nvSpPr>
        <p:spPr>
          <a:xfrm>
            <a:off x="3921370" y="3415810"/>
            <a:ext cx="712177" cy="3077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D2D73A15-113B-4F2E-ABD9-3A3DD39957EB}"/>
              </a:ext>
            </a:extLst>
          </p:cNvPr>
          <p:cNvSpPr/>
          <p:nvPr/>
        </p:nvSpPr>
        <p:spPr>
          <a:xfrm>
            <a:off x="6232513" y="4347268"/>
            <a:ext cx="312128" cy="13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id="{5E26B31B-4E4C-490B-B6E9-CCEE0277B071}"/>
              </a:ext>
            </a:extLst>
          </p:cNvPr>
          <p:cNvSpPr/>
          <p:nvPr/>
        </p:nvSpPr>
        <p:spPr>
          <a:xfrm>
            <a:off x="6232513" y="4580264"/>
            <a:ext cx="312128" cy="131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06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" y="1925"/>
            <a:ext cx="9144000" cy="1246583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3600" dirty="0">
                <a:solidFill>
                  <a:srgbClr val="0070C0"/>
                </a:solidFill>
              </a:rPr>
              <a:t/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Monitoramento - Recomendações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428" y="1438307"/>
            <a:ext cx="8871159" cy="3596467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>
                <a:latin typeface="Verdana"/>
                <a:ea typeface="Verdana"/>
                <a:cs typeface="Verdana"/>
              </a:rPr>
              <a:t>O Sistema PPAWEB permite que a SUPLAN faça recomendações às Unidades no âmbito do monitoramento tanto dos indicadores quanto das metas do Plano Plurianual 2020-2023. </a:t>
            </a: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As recomendações possuem caráter de sugestão e são elaboradas pelo Órgão Central com </a:t>
            </a:r>
            <a:r>
              <a:rPr lang="pt-BR" sz="1400" dirty="0">
                <a:latin typeface="Verdana"/>
                <a:ea typeface="Verdana"/>
                <a:cs typeface="Verdana"/>
              </a:rPr>
              <a:t>a finalidade de contribuir de modo mais efetivo para o aprimoramento da implementação e da gestão das políticas públicas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.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BR" sz="1400" dirty="0" smtClean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Visam corrigir falhas formais </a:t>
            </a:r>
            <a:r>
              <a:rPr lang="pt-BR" sz="1400" dirty="0">
                <a:latin typeface="Verdana"/>
                <a:ea typeface="Verdana"/>
                <a:cs typeface="Verdana"/>
              </a:rPr>
              <a:t>da elaboração (por exemplo, incongruência entre nome e descrição),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melhorar a estimativa de metas </a:t>
            </a:r>
            <a:r>
              <a:rPr lang="pt-BR" sz="1400" dirty="0">
                <a:latin typeface="Verdana"/>
                <a:ea typeface="Verdana"/>
                <a:cs typeface="Verdana"/>
              </a:rPr>
              <a:t>e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indicadores, </a:t>
            </a:r>
            <a:r>
              <a:rPr lang="pt-BR" sz="1400" dirty="0">
                <a:latin typeface="Verdana"/>
                <a:ea typeface="Verdana"/>
                <a:cs typeface="Verdana"/>
              </a:rPr>
              <a:t>ou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contribuir com a gestão da unidade </a:t>
            </a:r>
            <a:r>
              <a:rPr lang="pt-BR" sz="1400" dirty="0">
                <a:latin typeface="Verdana"/>
                <a:ea typeface="Verdana"/>
                <a:cs typeface="Verdana"/>
              </a:rPr>
              <a:t>para 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a solução/mitigação </a:t>
            </a:r>
            <a:r>
              <a:rPr lang="pt-BR" sz="1400" dirty="0">
                <a:latin typeface="Verdana"/>
                <a:ea typeface="Verdana"/>
                <a:cs typeface="Verdana"/>
              </a:rPr>
              <a:t>de problemas</a:t>
            </a:r>
            <a:r>
              <a:rPr lang="pt-BR" sz="1400" dirty="0" smtClean="0">
                <a:latin typeface="Verdana"/>
                <a:ea typeface="Verdana"/>
                <a:cs typeface="Verdana"/>
              </a:rPr>
              <a:t>.</a:t>
            </a:r>
          </a:p>
          <a:p>
            <a:pPr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1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" y="1925"/>
            <a:ext cx="9144000" cy="1246583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3600" dirty="0">
                <a:solidFill>
                  <a:srgbClr val="0070C0"/>
                </a:solidFill>
              </a:rPr>
              <a:t/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Monitoramento - Recomendações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428" y="1097281"/>
            <a:ext cx="8923711" cy="393749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A consulta aos atributos com recomendações pode ser feita </a:t>
            </a:r>
            <a:r>
              <a:rPr lang="pt-BR" sz="1400" dirty="0" smtClean="0"/>
              <a:t>pela Unidade da </a:t>
            </a:r>
            <a:r>
              <a:rPr lang="pt-BR" sz="1400" dirty="0"/>
              <a:t>seguinte </a:t>
            </a:r>
            <a:r>
              <a:rPr lang="pt-BR" sz="1400" dirty="0" smtClean="0"/>
              <a:t>forma: Tramitação</a:t>
            </a:r>
            <a:r>
              <a:rPr lang="pt-BR" sz="1400" dirty="0"/>
              <a:t> </a:t>
            </a:r>
            <a:r>
              <a:rPr lang="pt-BR" sz="1400" dirty="0" smtClean="0"/>
              <a:t>&gt; </a:t>
            </a:r>
            <a:r>
              <a:rPr lang="pt-BR" sz="1400" dirty="0"/>
              <a:t>Monitoramento, </a:t>
            </a:r>
            <a:r>
              <a:rPr lang="pt-BR" sz="1400" b="1" dirty="0">
                <a:solidFill>
                  <a:srgbClr val="00518E"/>
                </a:solidFill>
              </a:rPr>
              <a:t>selecionar o campo “Atributo com recomendação”</a:t>
            </a:r>
            <a:r>
              <a:rPr lang="pt-BR" sz="1400" dirty="0"/>
              <a:t> e clicar em FILTRAR.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400" dirty="0"/>
              <a:t>No caso de monitoramento de anos anteriores, cujo processo já se encerrou, é necessário clicar também em “Monitoramentos concluídos”.</a:t>
            </a:r>
          </a:p>
          <a:p>
            <a:pPr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159" y="2409026"/>
            <a:ext cx="6617198" cy="28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" y="1926"/>
            <a:ext cx="9144000" cy="1038310"/>
          </a:xfrm>
        </p:spPr>
        <p:txBody>
          <a:bodyPr/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3600" dirty="0">
                <a:solidFill>
                  <a:srgbClr val="0070C0"/>
                </a:solidFill>
              </a:rPr>
              <a:t/>
            </a:r>
            <a:br>
              <a:rPr lang="pt-BR" sz="3600" dirty="0">
                <a:solidFill>
                  <a:srgbClr val="0070C0"/>
                </a:solidFill>
              </a:rPr>
            </a:br>
            <a:r>
              <a:rPr lang="pt-BR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Monitoramento - Recomendações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058" y="1300294"/>
            <a:ext cx="2676088" cy="3766693"/>
          </a:xfrm>
        </p:spPr>
        <p:txBody>
          <a:bodyPr/>
          <a:lstStyle/>
          <a:p>
            <a:pPr marL="114300" indent="0" algn="just">
              <a:lnSpc>
                <a:spcPct val="114999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Notificação: </a:t>
            </a:r>
            <a:r>
              <a:rPr lang="pt-BR" dirty="0" smtClean="0">
                <a:latin typeface="Verdana"/>
                <a:ea typeface="Verdana"/>
                <a:cs typeface="Verdana"/>
              </a:rPr>
              <a:t>É enviado um alerta padrão, </a:t>
            </a:r>
            <a:r>
              <a:rPr lang="pt-BR" dirty="0">
                <a:latin typeface="Verdana"/>
                <a:ea typeface="Verdana"/>
                <a:cs typeface="Verdana"/>
              </a:rPr>
              <a:t>por e-mail, aos agentes de planejamento da UO, sempre que o OC expedir </a:t>
            </a:r>
            <a:r>
              <a:rPr lang="pt-BR" dirty="0" smtClean="0">
                <a:latin typeface="Verdana"/>
                <a:ea typeface="Verdana"/>
                <a:cs typeface="Verdana"/>
              </a:rPr>
              <a:t>Recomendações </a:t>
            </a:r>
            <a:r>
              <a:rPr lang="pt-BR" dirty="0">
                <a:latin typeface="Verdana"/>
                <a:ea typeface="Verdana"/>
                <a:cs typeface="Verdana"/>
              </a:rPr>
              <a:t>(no módulo Monitoramento) </a:t>
            </a:r>
            <a:r>
              <a:rPr lang="pt-BR" dirty="0" smtClean="0">
                <a:latin typeface="Verdana"/>
                <a:ea typeface="Verdana"/>
                <a:cs typeface="Verdana"/>
              </a:rPr>
              <a:t>e/ ou </a:t>
            </a:r>
            <a:r>
              <a:rPr lang="pt-BR" dirty="0">
                <a:latin typeface="Verdana"/>
                <a:ea typeface="Verdana"/>
                <a:cs typeface="Verdana"/>
              </a:rPr>
              <a:t>Solicitar Ajustes (em qualquer módulo).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BR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dirty="0" smtClean="0">
                <a:latin typeface="Verdana"/>
                <a:ea typeface="Verdana"/>
                <a:cs typeface="Verdana"/>
              </a:rPr>
              <a:t>Posteriormente, </a:t>
            </a:r>
            <a:r>
              <a:rPr lang="pt-BR" dirty="0">
                <a:latin typeface="Verdana"/>
                <a:ea typeface="Verdana"/>
                <a:cs typeface="Verdana"/>
              </a:rPr>
              <a:t>o OC solicita manifestação da Unidade a respeito </a:t>
            </a:r>
            <a:r>
              <a:rPr lang="pt-BR" dirty="0" smtClean="0">
                <a:latin typeface="Verdana"/>
                <a:ea typeface="Verdana"/>
                <a:cs typeface="Verdana"/>
              </a:rPr>
              <a:t>das recomendações expedidas, </a:t>
            </a:r>
            <a:r>
              <a:rPr lang="pt-BR" dirty="0">
                <a:latin typeface="Verdana"/>
                <a:ea typeface="Verdana"/>
                <a:cs typeface="Verdana"/>
              </a:rPr>
              <a:t>por meio </a:t>
            </a:r>
            <a:r>
              <a:rPr lang="pt-BR" dirty="0" smtClean="0">
                <a:latin typeface="Verdana"/>
                <a:ea typeface="Verdana"/>
                <a:cs typeface="Verdana"/>
              </a:rPr>
              <a:t>do </a:t>
            </a:r>
            <a:r>
              <a:rPr lang="pt-BR" dirty="0">
                <a:latin typeface="Verdana"/>
                <a:ea typeface="Verdana"/>
                <a:cs typeface="Verdana"/>
              </a:rPr>
              <a:t>processo </a:t>
            </a:r>
            <a:r>
              <a:rPr lang="pt-BR" dirty="0" smtClean="0">
                <a:latin typeface="Verdana"/>
                <a:ea typeface="Verdana"/>
                <a:cs typeface="Verdana"/>
              </a:rPr>
              <a:t>SEI individualizado que trata da Avaliação do PPA da UO.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 panose="05000000000000000000" pitchFamily="2" charset="2"/>
              <a:buChar char="Ø"/>
            </a:pPr>
            <a:endParaRPr lang="pt-BR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endParaRPr lang="pt-BR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980" y="1420224"/>
            <a:ext cx="6034613" cy="34450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171038" y="4174435"/>
            <a:ext cx="5456127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Texto do órgão central com a recomendação para a Unidade referente ao atributo em questão.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910980" y="3506598"/>
            <a:ext cx="2030136" cy="4362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466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843541"/>
            <a:ext cx="8520600" cy="410289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sz="1400" dirty="0">
                <a:latin typeface="Verdana"/>
                <a:ea typeface="Verdana"/>
                <a:cs typeface="Verdana"/>
              </a:rPr>
              <a:t>Módulo de Avaliação</a:t>
            </a:r>
            <a:endParaRPr lang="pt-BR" sz="14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O que é o Módulo de Avaliação?</a:t>
            </a:r>
            <a:endParaRPr lang="pt-BR" sz="1400" dirty="0"/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O que será avaliado?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Metodologia – Avaliação Geral do Objetivo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Identificação</a:t>
            </a:r>
            <a:endParaRPr lang="pt-BR" sz="1400" dirty="0">
              <a:latin typeface="Verdana"/>
              <a:ea typeface="Verdana"/>
              <a:cs typeface="Verdana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i="1" dirty="0">
                <a:latin typeface="Verdana"/>
                <a:ea typeface="Verdana"/>
                <a:cs typeface="Verdana"/>
              </a:rPr>
              <a:t>Status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Tramitação</a:t>
            </a:r>
            <a:endParaRPr lang="pt-BR" sz="1400" dirty="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  <a:p>
            <a:pPr lvl="1" algn="just">
              <a:lnSpc>
                <a:spcPct val="150000"/>
              </a:lnSpc>
              <a:spcBef>
                <a:spcPts val="0"/>
              </a:spcBef>
            </a:pPr>
            <a:r>
              <a:rPr lang="pt-BR" sz="1400" dirty="0">
                <a:latin typeface="Verdana"/>
                <a:ea typeface="Verdana"/>
                <a:cs typeface="Verdana"/>
              </a:rPr>
              <a:t>Homologação da Avaliação</a:t>
            </a: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ABE709F0-239C-4F82-A5A1-0F5061B11E8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95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1354602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1430802"/>
            <a:ext cx="8520600" cy="3636498"/>
          </a:xfrm>
        </p:spPr>
        <p:txBody>
          <a:bodyPr/>
          <a:lstStyle/>
          <a:p>
            <a:pPr algn="just">
              <a:buFont typeface="Wingdings"/>
              <a:buChar char="Ø"/>
            </a:pPr>
            <a:r>
              <a:rPr lang="pt-BR" sz="1600" b="1" dirty="0">
                <a:latin typeface="Verdana"/>
                <a:ea typeface="Verdana"/>
                <a:cs typeface="Verdana"/>
              </a:rPr>
              <a:t>O que é o Módulo de Avaliação?</a:t>
            </a:r>
            <a:endParaRPr lang="pt-BR" dirty="0">
              <a:latin typeface="Verdana"/>
              <a:ea typeface="Verdana"/>
              <a:cs typeface="Verdana"/>
            </a:endParaRPr>
          </a:p>
          <a:p>
            <a:endParaRPr lang="pt-BR" sz="1600" dirty="0"/>
          </a:p>
          <a:p>
            <a:pPr algn="just"/>
            <a:r>
              <a:rPr lang="pt-BR" sz="1600" dirty="0">
                <a:latin typeface="Verdana"/>
                <a:ea typeface="Verdana"/>
                <a:cs typeface="Verdana"/>
              </a:rPr>
              <a:t>A avaliação do plano plurianual incidirá sobre os </a:t>
            </a:r>
            <a:r>
              <a:rPr lang="pt-BR" sz="1600" b="1" u="sng" dirty="0">
                <a:latin typeface="Verdana"/>
                <a:ea typeface="Verdana"/>
                <a:cs typeface="Verdana"/>
              </a:rPr>
              <a:t>objetivos dos programas temáticos</a:t>
            </a:r>
            <a:r>
              <a:rPr lang="pt-BR" sz="1600" dirty="0">
                <a:latin typeface="Verdana"/>
                <a:ea typeface="Verdana"/>
                <a:cs typeface="Verdana"/>
              </a:rPr>
              <a:t> aprovados em Lei. 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dirty="0">
                <a:latin typeface="Verdana"/>
                <a:ea typeface="Verdana"/>
                <a:cs typeface="Verdana"/>
              </a:rPr>
              <a:t>Nota-se que enquanto o monitoramento acompanha o atingimento de indicadores e metas, </a:t>
            </a:r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 avaliação</a:t>
            </a:r>
            <a:r>
              <a:rPr lang="pt-BR" sz="1600" dirty="0">
                <a:latin typeface="Verdana"/>
                <a:ea typeface="Verdana"/>
                <a:cs typeface="Verdana"/>
              </a:rPr>
              <a:t>, de espectro mais amplo, </a:t>
            </a:r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é o instrumento para o acompanhamento dos objetivos.  </a:t>
            </a:r>
          </a:p>
          <a:p>
            <a:pPr algn="just"/>
            <a:endParaRPr lang="pt-BR" sz="1600" b="1" dirty="0">
              <a:solidFill>
                <a:srgbClr val="0070C0"/>
              </a:solidFill>
            </a:endParaRPr>
          </a:p>
          <a:p>
            <a:pPr algn="just"/>
            <a:r>
              <a:rPr lang="pt-BR" sz="1600" dirty="0">
                <a:latin typeface="Verdana"/>
                <a:ea typeface="Verdana"/>
                <a:cs typeface="Verdana"/>
              </a:rPr>
              <a:t>A avaliação do objetivo será realizada </a:t>
            </a:r>
            <a:r>
              <a:rPr lang="pt-BR" sz="1600" b="1" u="sng" dirty="0">
                <a:latin typeface="Verdana"/>
                <a:ea typeface="Verdana"/>
                <a:cs typeface="Verdana"/>
              </a:rPr>
              <a:t>anualmente</a:t>
            </a:r>
            <a:r>
              <a:rPr lang="pt-BR" sz="1600" dirty="0">
                <a:latin typeface="Verdana"/>
                <a:ea typeface="Verdana"/>
                <a:cs typeface="Verdana"/>
              </a:rPr>
              <a:t>, compreendendo o período de 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01/2022 </a:t>
            </a:r>
            <a:r>
              <a:rPr lang="pt-BR" sz="1600" dirty="0">
                <a:latin typeface="Verdana"/>
                <a:ea typeface="Verdana"/>
                <a:cs typeface="Verdana"/>
              </a:rPr>
              <a:t>a </a:t>
            </a:r>
            <a:r>
              <a:rPr lang="pt-BR" sz="1600" dirty="0" smtClean="0">
                <a:latin typeface="Verdana"/>
                <a:ea typeface="Verdana"/>
                <a:cs typeface="Verdana"/>
              </a:rPr>
              <a:t>12/2022.</a:t>
            </a:r>
            <a:r>
              <a:rPr lang="pt-BR" sz="1600" dirty="0">
                <a:latin typeface="Verdana"/>
                <a:ea typeface="Verdana"/>
                <a:cs typeface="Verdana"/>
              </a:rPr>
              <a:t> </a:t>
            </a:r>
          </a:p>
          <a:p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2325FC30-9803-4040-9579-96F69894ED9C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090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9872" y="14195"/>
            <a:ext cx="8520600" cy="1244098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8415" y="1229454"/>
            <a:ext cx="8520600" cy="3372584"/>
          </a:xfrm>
        </p:spPr>
        <p:txBody>
          <a:bodyPr/>
          <a:lstStyle/>
          <a:p>
            <a:r>
              <a:rPr lang="pt-BR" sz="1600">
                <a:latin typeface="Verdana"/>
                <a:ea typeface="Verdana"/>
                <a:cs typeface="Verdana"/>
              </a:rPr>
              <a:t>O que será avaliado? </a:t>
            </a:r>
            <a:endParaRPr lang="pt-BR"/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9D03D494-1319-4C3E-B399-187C606078A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0" y="1671892"/>
            <a:ext cx="8508772" cy="3372584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860059B9-CE6A-41F2-918A-5FEFD0A0BA94}"/>
              </a:ext>
            </a:extLst>
          </p:cNvPr>
          <p:cNvSpPr/>
          <p:nvPr/>
        </p:nvSpPr>
        <p:spPr>
          <a:xfrm>
            <a:off x="4572000" y="3005188"/>
            <a:ext cx="1524000" cy="78019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2" name="Seta: para a Direita 11">
            <a:extLst>
              <a:ext uri="{FF2B5EF4-FFF2-40B4-BE49-F238E27FC236}">
                <a16:creationId xmlns:a16="http://schemas.microsoft.com/office/drawing/2014/main" id="{A492DCE5-3C5D-4609-B71B-CF5553491A95}"/>
              </a:ext>
            </a:extLst>
          </p:cNvPr>
          <p:cNvSpPr/>
          <p:nvPr/>
        </p:nvSpPr>
        <p:spPr>
          <a:xfrm>
            <a:off x="3210833" y="3073849"/>
            <a:ext cx="1437332" cy="64287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Avaliação</a:t>
            </a:r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4EC4B4AE-DBFE-4BDB-9DDD-A8998DEEBC5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864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65" y="1925"/>
            <a:ext cx="8520600" cy="572700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 dirty="0">
                <a:solidFill>
                  <a:srgbClr val="0070C0"/>
                </a:solidFill>
              </a:rPr>
              <a:t>FUNDAMENTAÇÃO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783771"/>
            <a:ext cx="8507835" cy="411309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endParaRPr lang="pt-BR" b="1" dirty="0">
              <a:latin typeface="Verdana"/>
              <a:ea typeface="Verdana"/>
            </a:endParaRPr>
          </a:p>
          <a:p>
            <a:pPr algn="ctr">
              <a:lnSpc>
                <a:spcPct val="150000"/>
              </a:lnSpc>
              <a:buNone/>
            </a:pPr>
            <a:endParaRPr lang="pt-BR" b="1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b="1" dirty="0" smtClean="0">
                <a:latin typeface="Verdana"/>
                <a:ea typeface="Verdana"/>
                <a:cs typeface="Verdana"/>
              </a:rPr>
              <a:t>PORTARIA SEEC </a:t>
            </a:r>
            <a:r>
              <a:rPr lang="pt-BR" b="1" dirty="0">
                <a:latin typeface="Verdana"/>
                <a:ea typeface="Verdana"/>
                <a:cs typeface="Verdana"/>
              </a:rPr>
              <a:t>Nº 140, DE 17 DE MAIO DE </a:t>
            </a:r>
            <a:r>
              <a:rPr lang="pt-BR" b="1" dirty="0" smtClean="0">
                <a:latin typeface="Verdana"/>
                <a:ea typeface="Verdana"/>
                <a:cs typeface="Verdana"/>
              </a:rPr>
              <a:t>2021 </a:t>
            </a:r>
            <a:r>
              <a:rPr lang="pt-BR" b="1" dirty="0">
                <a:latin typeface="Verdana"/>
                <a:ea typeface="Verdana"/>
                <a:cs typeface="Verdana"/>
              </a:rPr>
              <a:t>(Regimento Interno da Secretaria de Estado de Economia – SEEC)</a:t>
            </a:r>
          </a:p>
          <a:p>
            <a:pPr algn="just">
              <a:lnSpc>
                <a:spcPct val="150000"/>
              </a:lnSpc>
              <a:buNone/>
            </a:pPr>
            <a:endParaRPr lang="pt-BR" b="1" dirty="0" smtClean="0">
              <a:latin typeface="Verdana"/>
              <a:ea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b="1" dirty="0" smtClean="0">
                <a:latin typeface="Verdana"/>
                <a:ea typeface="Verdana"/>
                <a:cs typeface="Verdana"/>
              </a:rPr>
              <a:t>Art</a:t>
            </a:r>
            <a:r>
              <a:rPr lang="pt-BR" b="1" dirty="0">
                <a:latin typeface="Verdana"/>
                <a:ea typeface="Verdana"/>
                <a:cs typeface="Verdana"/>
              </a:rPr>
              <a:t>. 28. </a:t>
            </a:r>
            <a:r>
              <a:rPr lang="pt-BR" dirty="0">
                <a:latin typeface="Verdana"/>
                <a:ea typeface="Verdana"/>
                <a:cs typeface="Verdana"/>
              </a:rPr>
              <a:t>À Subsecretaria de Planejamento Governamental – SUPLAN, unidade orgânica de comando e supervisão, diretamente subordinada à Secretaria Executiva de Orçamento, compete</a:t>
            </a:r>
            <a:r>
              <a:rPr lang="pt-BR" dirty="0" smtClean="0">
                <a:latin typeface="Verdana"/>
                <a:ea typeface="Verdana"/>
                <a:cs typeface="Verdana"/>
              </a:rPr>
              <a:t>:</a:t>
            </a:r>
          </a:p>
          <a:p>
            <a:pPr algn="just">
              <a:lnSpc>
                <a:spcPct val="150000"/>
              </a:lnSpc>
              <a:buNone/>
            </a:pPr>
            <a:endParaRPr lang="pt-BR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III - supervisionar os processos de elaboração, consolidação, revisão, monitoramento e avaliação do Plano Plurianual – PPA, do Governo do Distrito Federal</a:t>
            </a:r>
            <a:r>
              <a:rPr lang="pt-BR" dirty="0" smtClean="0">
                <a:latin typeface="Verdana"/>
                <a:ea typeface="Verdana"/>
                <a:cs typeface="Verdana"/>
              </a:rPr>
              <a:t>.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marL="114300" indent="0">
              <a:lnSpc>
                <a:spcPct val="114999"/>
              </a:lnSpc>
              <a:buNone/>
            </a:pPr>
            <a:endParaRPr lang="pt-BR" b="1" dirty="0"/>
          </a:p>
          <a:p>
            <a:pPr marL="114300" indent="0">
              <a:lnSpc>
                <a:spcPct val="114999"/>
              </a:lnSpc>
              <a:buNone/>
            </a:pPr>
            <a:endParaRPr lang="pt-BR" b="1" dirty="0"/>
          </a:p>
          <a:p>
            <a:pPr marL="114300" indent="0">
              <a:lnSpc>
                <a:spcPct val="114999"/>
              </a:lnSpc>
              <a:buNone/>
            </a:pPr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67EAC450-452B-4CD0-815E-333E1B7F6FC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48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408" y="1285466"/>
            <a:ext cx="9092100" cy="3855720"/>
          </a:xfrm>
        </p:spPr>
        <p:txBody>
          <a:bodyPr/>
          <a:lstStyle/>
          <a:p>
            <a:pPr algn="just"/>
            <a:r>
              <a:rPr lang="pt-PT" sz="16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 </a:t>
            </a:r>
            <a:r>
              <a:rPr lang="pt-PT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Geral do </a:t>
            </a:r>
            <a:r>
              <a:rPr lang="pt-PT" sz="16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Objetivo</a:t>
            </a:r>
          </a:p>
          <a:p>
            <a:pPr algn="just"/>
            <a:endParaRPr lang="pt-PT" sz="1600" b="1" dirty="0">
              <a:solidFill>
                <a:srgbClr val="0070C0"/>
              </a:solidFill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r>
              <a:rPr lang="pt-PT" dirty="0">
                <a:latin typeface="Verdana"/>
                <a:ea typeface="Verdana"/>
                <a:cs typeface="Verdana"/>
              </a:rPr>
              <a:t>Para avaliar os Objetivos do PPA 2020-2023, cada Unidade com Objetivo sob sua responsabilidade deve fazer uma avaliação geral referente ao ano de </a:t>
            </a:r>
            <a:r>
              <a:rPr lang="pt-PT" dirty="0" smtClean="0">
                <a:latin typeface="Verdana"/>
                <a:ea typeface="Verdana"/>
                <a:cs typeface="Verdana"/>
              </a:rPr>
              <a:t>2022.</a:t>
            </a:r>
            <a:r>
              <a:rPr lang="pt-PT" dirty="0">
                <a:latin typeface="Verdana"/>
                <a:ea typeface="Verdana"/>
                <a:cs typeface="Verdana"/>
              </a:rPr>
              <a:t> </a:t>
            </a:r>
            <a:endParaRPr lang="pt-PT" dirty="0" smtClean="0"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PT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PT" dirty="0">
                <a:latin typeface="Verdana"/>
                <a:ea typeface="Verdana"/>
                <a:cs typeface="Verdana"/>
              </a:rPr>
              <a:t>A Unidade deve elaborar um texto único, conciso e claro em que fique especificado:</a:t>
            </a:r>
            <a:endParaRPr lang="pt-PT" dirty="0"/>
          </a:p>
          <a:p>
            <a:pPr lvl="1" algn="just">
              <a:spcBef>
                <a:spcPts val="0"/>
              </a:spcBef>
              <a:buAutoNum type="romanLcPeriod"/>
            </a:pPr>
            <a:r>
              <a:rPr lang="pt-PT" dirty="0" smtClean="0">
                <a:latin typeface="Verdana"/>
                <a:ea typeface="Verdana"/>
                <a:cs typeface="Verdana"/>
              </a:rPr>
              <a:t>A </a:t>
            </a:r>
            <a:r>
              <a:rPr lang="pt-PT" dirty="0">
                <a:latin typeface="Verdana"/>
                <a:ea typeface="Verdana"/>
                <a:cs typeface="Verdana"/>
              </a:rPr>
              <a:t>evolução do contexto econômico e social em que está inserido o Problema ou a oportunidade;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lvl="1" algn="just">
              <a:spcBef>
                <a:spcPts val="0"/>
              </a:spcBef>
              <a:buAutoNum type="romanLcPeriod"/>
            </a:pPr>
            <a:r>
              <a:rPr lang="pt-PT" dirty="0">
                <a:latin typeface="Verdana"/>
                <a:ea typeface="Verdana"/>
                <a:cs typeface="Verdana"/>
              </a:rPr>
              <a:t>Como a Unidade está se organizando – com seus próprios meios e recursos gerais ou com apoios externos, de outras Unidades – para enfrentar o problema ou aproveitar a oportunidade afetos a aquele Objetivo;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lvl="1" algn="just">
              <a:spcBef>
                <a:spcPts val="0"/>
              </a:spcBef>
              <a:buAutoNum type="romanLcPeriod"/>
            </a:pPr>
            <a:r>
              <a:rPr lang="pt-PT" dirty="0">
                <a:latin typeface="Verdana"/>
                <a:ea typeface="Verdana"/>
                <a:cs typeface="Verdana"/>
              </a:rPr>
              <a:t> As principais formas, estratégias ou frentes de atuação da Unidade no enfrentamento do problema ou no aproveitamento da oportunidade;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lvl="1" algn="just">
              <a:spcBef>
                <a:spcPts val="0"/>
              </a:spcBef>
              <a:buAutoNum type="romanLcPeriod"/>
            </a:pPr>
            <a:r>
              <a:rPr lang="pt-PT" dirty="0">
                <a:latin typeface="Verdana"/>
                <a:ea typeface="Verdana"/>
                <a:cs typeface="Verdana"/>
              </a:rPr>
              <a:t> Os principais resultados gerais já alcançados;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lvl="1" algn="just">
              <a:spcBef>
                <a:spcPts val="0"/>
              </a:spcBef>
              <a:buAutoNum type="romanLcPeriod"/>
            </a:pPr>
            <a:r>
              <a:rPr lang="pt-PT" dirty="0">
                <a:latin typeface="Verdana"/>
                <a:ea typeface="Verdana"/>
                <a:cs typeface="Verdana"/>
              </a:rPr>
              <a:t>As principais dificuldades ou obstáculos encontrados na execução dos trabalhos.</a:t>
            </a:r>
            <a:endParaRPr lang="pt-BR" dirty="0">
              <a:latin typeface="Verdana"/>
              <a:ea typeface="Verdana"/>
              <a:cs typeface="Verdana"/>
            </a:endParaRPr>
          </a:p>
          <a:p>
            <a:pPr marL="114300" indent="0">
              <a:buNone/>
            </a:pPr>
            <a:endParaRPr lang="pt-BR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80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1400" dirty="0" smtClean="0">
                <a:latin typeface="Verdana"/>
                <a:ea typeface="Verdana"/>
                <a:cs typeface="Verdana"/>
              </a:rPr>
              <a:t>Para </a:t>
            </a:r>
            <a:r>
              <a:rPr lang="pt-BR" sz="1400" dirty="0">
                <a:latin typeface="Verdana"/>
                <a:ea typeface="Verdana"/>
                <a:cs typeface="Verdana"/>
              </a:rPr>
              <a:t>subsidiar, orientamos consultar previamente os seguintes documentos, </a:t>
            </a:r>
            <a:r>
              <a:rPr lang="pt-BR" sz="1400" u="sng" dirty="0">
                <a:latin typeface="Verdana"/>
                <a:ea typeface="Verdana"/>
                <a:cs typeface="Verdana"/>
              </a:rPr>
              <a:t>preenchidos pelas Unidades à época da Elaboração do PPA </a:t>
            </a:r>
            <a:r>
              <a:rPr lang="pt-BR" sz="1400" u="sng" dirty="0" smtClean="0">
                <a:latin typeface="Verdana"/>
                <a:ea typeface="Verdana"/>
                <a:cs typeface="Verdana"/>
              </a:rPr>
              <a:t>2020-2023</a:t>
            </a:r>
            <a:r>
              <a:rPr lang="pt-BR" sz="1400" dirty="0">
                <a:latin typeface="Verdana"/>
                <a:ea typeface="Verdana"/>
                <a:cs typeface="Verdana"/>
              </a:rPr>
              <a:t>:</a:t>
            </a:r>
            <a:endParaRPr lang="pt-BR" sz="1400" dirty="0"/>
          </a:p>
          <a:p>
            <a:pPr marL="114300" indent="0" algn="just">
              <a:lnSpc>
                <a:spcPct val="114999"/>
              </a:lnSpc>
              <a:buNone/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14999"/>
              </a:lnSpc>
              <a:buFont typeface="Wingdings"/>
              <a:buChar char="ü"/>
            </a:pPr>
            <a:r>
              <a:rPr lang="pt-BR" sz="1400" b="1" dirty="0">
                <a:latin typeface="Verdana"/>
                <a:ea typeface="Verdana"/>
                <a:cs typeface="Verdana"/>
              </a:rPr>
              <a:t>Contextualização do programa</a:t>
            </a:r>
            <a:r>
              <a:rPr lang="pt-BR" sz="1400" dirty="0">
                <a:latin typeface="Verdana"/>
                <a:ea typeface="Verdana"/>
                <a:cs typeface="Verdana"/>
              </a:rPr>
              <a:t> - apresenta um diagnóstico sucinto da política;</a:t>
            </a:r>
            <a:endParaRPr lang="pt-BR" sz="1400" dirty="0"/>
          </a:p>
          <a:p>
            <a:pPr algn="just">
              <a:lnSpc>
                <a:spcPct val="114999"/>
              </a:lnSpc>
              <a:buFont typeface="Wingdings"/>
              <a:buChar char="ü"/>
            </a:pPr>
            <a:r>
              <a:rPr lang="pt-BR" sz="1400" b="1" dirty="0">
                <a:latin typeface="Verdana"/>
                <a:ea typeface="Verdana"/>
                <a:cs typeface="Verdana"/>
              </a:rPr>
              <a:t>Caracterização do objetivo</a:t>
            </a:r>
            <a:r>
              <a:rPr lang="pt-BR" sz="1400" dirty="0">
                <a:latin typeface="Verdana"/>
                <a:ea typeface="Verdana"/>
                <a:cs typeface="Verdana"/>
              </a:rPr>
              <a:t> – apresenta os principais problemas ou oportunidades que a Administração Pública deve enfrentar ou aproveitar; os principais desafios e a forma de enfrentamento da situação; bem como os principais resultados esperados para a política em questão.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BR" sz="700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sz="1400" dirty="0">
                <a:latin typeface="Verdana"/>
                <a:ea typeface="Verdana"/>
                <a:cs typeface="Verdana"/>
              </a:rPr>
              <a:t>Sempre que necessário, a Unidade deve entrar em contato com os demais órgãos envolvidos na realização do Objetivo para auxiliar na prestação das informações. </a:t>
            </a:r>
            <a:endParaRPr lang="pt-BR" sz="1400" dirty="0"/>
          </a:p>
          <a:p>
            <a:pPr algn="just">
              <a:lnSpc>
                <a:spcPct val="114999"/>
              </a:lnSpc>
              <a:buFont typeface="Wingdings"/>
              <a:buChar char="ü"/>
            </a:pPr>
            <a:endParaRPr lang="pt-BR" sz="900" dirty="0"/>
          </a:p>
          <a:p>
            <a:pPr marL="114300" indent="0" algn="just">
              <a:lnSpc>
                <a:spcPct val="114999"/>
              </a:lnSpc>
              <a:buNone/>
            </a:pPr>
            <a:r>
              <a:rPr lang="pt-BR" sz="1400" dirty="0">
                <a:latin typeface="Verdana"/>
                <a:ea typeface="Verdana"/>
                <a:cs typeface="Verdana"/>
              </a:rPr>
              <a:t>Para o texto, a Unidade deve respeitar o</a:t>
            </a:r>
            <a:r>
              <a:rPr lang="pt-BR" sz="1400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limite de </a:t>
            </a:r>
            <a:r>
              <a:rPr lang="pt-BR" sz="14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4000</a:t>
            </a:r>
            <a:r>
              <a:rPr lang="pt-BR" sz="14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 caracteres, o que representa cerca de 45 linhas, fonte 12, para cada </a:t>
            </a:r>
            <a:r>
              <a:rPr lang="pt-BR" sz="1400" b="1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objetivo.</a:t>
            </a:r>
            <a:endParaRPr lang="pt-BR" sz="1400" b="1" dirty="0">
              <a:solidFill>
                <a:srgbClr val="0070C0"/>
              </a:solidFill>
            </a:endParaRP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>
              <a:lnSpc>
                <a:spcPct val="114999"/>
              </a:lnSpc>
              <a:buFont typeface="Wingdings"/>
              <a:buChar char="ü"/>
            </a:pPr>
            <a:r>
              <a:rPr lang="pt-BR" sz="1500" dirty="0" smtClean="0"/>
              <a:t>A unidade inicia a avaliação acessando cada objetivo sob sua responsabilidade. Pode-se utilizar o menu Elaboração ou a Árvore do PPA para localizá-los.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9427" y="2000558"/>
            <a:ext cx="3693141" cy="2482850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71205" y="2000558"/>
            <a:ext cx="4261095" cy="2482850"/>
          </a:xfrm>
          <a:prstGeom prst="rect">
            <a:avLst/>
          </a:prstGeom>
        </p:spPr>
      </p:pic>
      <p:sp>
        <p:nvSpPr>
          <p:cNvPr id="8" name="Elipse 7"/>
          <p:cNvSpPr>
            <a:spLocks/>
          </p:cNvSpPr>
          <p:nvPr/>
        </p:nvSpPr>
        <p:spPr>
          <a:xfrm>
            <a:off x="3865861" y="3653163"/>
            <a:ext cx="139065" cy="1752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>
            <a:off x="6307057" y="3828423"/>
            <a:ext cx="581025" cy="95250"/>
          </a:xfrm>
          <a:prstGeom prst="leftArrow">
            <a:avLst/>
          </a:prstGeom>
          <a:noFill/>
          <a:ln w="25400" cap="flat">
            <a:solidFill>
              <a:srgbClr val="92D05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>
              <a:lnSpc>
                <a:spcPct val="114999"/>
              </a:lnSpc>
              <a:buFont typeface="Wingdings"/>
              <a:buChar char="ü"/>
            </a:pPr>
            <a:r>
              <a:rPr lang="pt-BR" sz="1500" dirty="0" smtClean="0"/>
              <a:t>Na tela do objetivo a ser avaliado, a unidade deve acessar o botão do menu avaliação.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311700" y="1696531"/>
            <a:ext cx="5396230" cy="2583815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5643468" y="2476982"/>
            <a:ext cx="750743" cy="173621"/>
          </a:xfrm>
          <a:prstGeom prst="lef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9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>
              <a:lnSpc>
                <a:spcPct val="114999"/>
              </a:lnSpc>
              <a:buFont typeface="Wingdings"/>
              <a:buChar char="ü"/>
            </a:pPr>
            <a:r>
              <a:rPr lang="pt-BR" sz="1500" dirty="0" smtClean="0"/>
              <a:t>Na tela do objetivo a ser avaliado, a unidade deve acessar o botão do menu avaliação.</a:t>
            </a:r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311700" y="1696531"/>
            <a:ext cx="5396230" cy="2583815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5643468" y="2476982"/>
            <a:ext cx="750743" cy="173621"/>
          </a:xfrm>
          <a:prstGeom prst="lef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52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pt-BR" sz="1500" dirty="0" smtClean="0"/>
              <a:t>A unidade deve iniciar a avaliação daquele objetivo clicando em </a:t>
            </a:r>
            <a:r>
              <a:rPr lang="pt-BR" sz="1500" u="sng" dirty="0" smtClean="0">
                <a:solidFill>
                  <a:srgbClr val="FF0000"/>
                </a:solidFill>
              </a:rPr>
              <a:t>“Nova Avaliação</a:t>
            </a:r>
            <a:r>
              <a:rPr lang="pt-BR" sz="1500" u="sng" dirty="0" smtClean="0">
                <a:solidFill>
                  <a:srgbClr val="FF0000"/>
                </a:solidFill>
              </a:rPr>
              <a:t>” e selecionando o ano de 2022</a:t>
            </a:r>
            <a:endParaRPr lang="pt-BR" sz="1500" u="sng" dirty="0" smtClean="0">
              <a:solidFill>
                <a:srgbClr val="FF0000"/>
              </a:solidFill>
            </a:endParaRPr>
          </a:p>
          <a:p>
            <a:pPr marL="114300" indent="0">
              <a:lnSpc>
                <a:spcPct val="114999"/>
              </a:lnSpc>
              <a:buNone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7" name="Imagem 6"/>
          <p:cNvPicPr/>
          <p:nvPr/>
        </p:nvPicPr>
        <p:blipFill>
          <a:blip r:embed="rId2"/>
          <a:stretch>
            <a:fillRect/>
          </a:stretch>
        </p:blipFill>
        <p:spPr>
          <a:xfrm>
            <a:off x="706346" y="2098604"/>
            <a:ext cx="6945627" cy="2930602"/>
          </a:xfrm>
          <a:prstGeom prst="rect">
            <a:avLst/>
          </a:prstGeom>
        </p:spPr>
      </p:pic>
      <p:sp>
        <p:nvSpPr>
          <p:cNvPr id="4" name="Seta para a Esquerda 3"/>
          <p:cNvSpPr/>
          <p:nvPr/>
        </p:nvSpPr>
        <p:spPr>
          <a:xfrm>
            <a:off x="7621688" y="3477094"/>
            <a:ext cx="750743" cy="281174"/>
          </a:xfrm>
          <a:prstGeom prst="lef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338" y="3895831"/>
            <a:ext cx="3353063" cy="106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3352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 sz="3600">
                <a:solidFill>
                  <a:srgbClr val="0070C0"/>
                </a:solidFill>
              </a:rPr>
              <a:t>Módulo de Avaliação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90" y="1146531"/>
            <a:ext cx="9092100" cy="3931920"/>
          </a:xfrm>
        </p:spPr>
        <p:txBody>
          <a:bodyPr/>
          <a:lstStyle/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r>
              <a:rPr lang="pt-BR" sz="1500" dirty="0"/>
              <a:t>A tela de avaliação do objetivo contém um campo de texto, além de uma barra indicativa do último monitoramento dos atributos daquele objetivo. </a:t>
            </a: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 smtClean="0"/>
          </a:p>
          <a:p>
            <a:pPr>
              <a:lnSpc>
                <a:spcPct val="114999"/>
              </a:lnSpc>
              <a:buFont typeface="Wingdings"/>
              <a:buChar char="ü"/>
            </a:pPr>
            <a:endParaRPr lang="pt-BR" sz="1500" dirty="0"/>
          </a:p>
        </p:txBody>
      </p:sp>
      <p:sp>
        <p:nvSpPr>
          <p:cNvPr id="6" name="Google Shape;87;p15">
            <a:extLst>
              <a:ext uri="{FF2B5EF4-FFF2-40B4-BE49-F238E27FC236}">
                <a16:creationId xmlns:a16="http://schemas.microsoft.com/office/drawing/2014/main" id="{2658035F-2554-4477-B2BB-71FE57CC4E1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8" name="Imagem 7"/>
          <p:cNvPicPr/>
          <p:nvPr/>
        </p:nvPicPr>
        <p:blipFill>
          <a:blip r:embed="rId2"/>
          <a:stretch>
            <a:fillRect/>
          </a:stretch>
        </p:blipFill>
        <p:spPr>
          <a:xfrm>
            <a:off x="327677" y="2039121"/>
            <a:ext cx="6343743" cy="250973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48041" y="2039121"/>
            <a:ext cx="222233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solidFill>
                  <a:schemeClr val="dk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visualizar o monitoramento dos atributos, basta clicar no botão indicado ao lado.</a:t>
            </a:r>
          </a:p>
        </p:txBody>
      </p:sp>
      <p:sp>
        <p:nvSpPr>
          <p:cNvPr id="9" name="Seta para a Direita 8"/>
          <p:cNvSpPr/>
          <p:nvPr/>
        </p:nvSpPr>
        <p:spPr>
          <a:xfrm>
            <a:off x="5504740" y="3293986"/>
            <a:ext cx="798001" cy="139243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853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1925"/>
            <a:ext cx="8520600" cy="5727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SISTEMA PPA WEB</a:t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>
                <a:solidFill>
                  <a:srgbClr val="0070C0"/>
                </a:solidFill>
              </a:rPr>
              <a:t>Módulo de Avaliação - Identificação</a:t>
            </a:r>
            <a:r>
              <a:rPr lang="pt-BR" sz="3600">
                <a:solidFill>
                  <a:srgbClr val="0B5394"/>
                </a:solidFill>
              </a:rPr>
              <a:t/>
            </a:r>
            <a:br>
              <a:rPr lang="pt-BR" sz="3600">
                <a:solidFill>
                  <a:srgbClr val="0B5394"/>
                </a:solidFill>
              </a:rPr>
            </a:br>
            <a:endParaRPr lang="pt-BR" sz="3600">
              <a:solidFill>
                <a:srgbClr val="0B5394"/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0528642-20F8-43A7-995D-CCC5D1253ACF}"/>
              </a:ext>
            </a:extLst>
          </p:cNvPr>
          <p:cNvSpPr txBox="1"/>
          <p:nvPr/>
        </p:nvSpPr>
        <p:spPr>
          <a:xfrm>
            <a:off x="200967" y="2251387"/>
            <a:ext cx="3703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rgbClr val="008000"/>
                </a:solidFill>
                <a:effectLst/>
              </a:rPr>
              <a:t>OC</a:t>
            </a:r>
            <a:r>
              <a:rPr lang="pt-BR" sz="1800">
                <a:effectLst/>
              </a:rPr>
              <a:t> – </a:t>
            </a:r>
            <a:r>
              <a:rPr lang="pt-BR" sz="1800">
                <a:solidFill>
                  <a:srgbClr val="FF0000"/>
                </a:solidFill>
                <a:effectLst/>
              </a:rPr>
              <a:t>(A)</a:t>
            </a:r>
            <a:r>
              <a:rPr lang="pt-BR" sz="1800">
                <a:effectLst/>
              </a:rPr>
              <a:t> </a:t>
            </a:r>
            <a:r>
              <a:rPr lang="pt-BR" sz="1800">
                <a:solidFill>
                  <a:schemeClr val="accent1"/>
                </a:solidFill>
              </a:rPr>
              <a:t>PROPOSTA</a:t>
            </a:r>
            <a:r>
              <a:rPr lang="pt-BR" sz="1800">
                <a:solidFill>
                  <a:srgbClr val="47ABE3"/>
                </a:solidFill>
                <a:effectLst/>
              </a:rPr>
              <a:t> </a:t>
            </a:r>
            <a:r>
              <a:rPr lang="pt-BR" sz="1800">
                <a:solidFill>
                  <a:schemeClr val="accent1"/>
                </a:solidFill>
              </a:rPr>
              <a:t>AJUSTADA</a:t>
            </a:r>
          </a:p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0300523-2938-47A7-9518-361147C12D97}"/>
              </a:ext>
            </a:extLst>
          </p:cNvPr>
          <p:cNvSpPr txBox="1"/>
          <p:nvPr/>
        </p:nvSpPr>
        <p:spPr>
          <a:xfrm>
            <a:off x="-209884" y="1878263"/>
            <a:ext cx="2843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rgbClr val="008000"/>
                </a:solidFill>
                <a:effectLst/>
              </a:rPr>
              <a:t>UO</a:t>
            </a:r>
            <a:r>
              <a:rPr lang="pt-BR" sz="1800">
                <a:effectLst/>
              </a:rPr>
              <a:t> – </a:t>
            </a:r>
            <a:r>
              <a:rPr lang="pt-BR" sz="1800">
                <a:solidFill>
                  <a:srgbClr val="FF0000"/>
                </a:solidFill>
                <a:effectLst/>
              </a:rPr>
              <a:t>(A)</a:t>
            </a:r>
            <a:r>
              <a:rPr lang="pt-BR" sz="1800">
                <a:effectLst/>
              </a:rPr>
              <a:t> </a:t>
            </a:r>
            <a:r>
              <a:rPr lang="pt-BR" sz="1800">
                <a:solidFill>
                  <a:schemeClr val="accent1"/>
                </a:solidFill>
                <a:effectLst/>
              </a:rPr>
              <a:t>AJUSTE</a:t>
            </a:r>
          </a:p>
          <a:p>
            <a:endParaRPr lang="pt-BR"/>
          </a:p>
        </p:txBody>
      </p:sp>
      <p:cxnSp>
        <p:nvCxnSpPr>
          <p:cNvPr id="10" name="Conector: Angulado 9">
            <a:extLst>
              <a:ext uri="{FF2B5EF4-FFF2-40B4-BE49-F238E27FC236}">
                <a16:creationId xmlns:a16="http://schemas.microsoft.com/office/drawing/2014/main" id="{544B99C6-C120-4AD1-8FB3-5EC9DD4E2CE0}"/>
              </a:ext>
            </a:extLst>
          </p:cNvPr>
          <p:cNvCxnSpPr>
            <a:cxnSpLocks/>
          </p:cNvCxnSpPr>
          <p:nvPr/>
        </p:nvCxnSpPr>
        <p:spPr>
          <a:xfrm>
            <a:off x="1725509" y="2634170"/>
            <a:ext cx="1325245" cy="646823"/>
          </a:xfrm>
          <a:prstGeom prst="bentConnector3">
            <a:avLst>
              <a:gd name="adj1" fmla="val 7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: Angulado 14">
            <a:extLst>
              <a:ext uri="{FF2B5EF4-FFF2-40B4-BE49-F238E27FC236}">
                <a16:creationId xmlns:a16="http://schemas.microsoft.com/office/drawing/2014/main" id="{C6EC0B0D-8C6D-4B90-9502-45257E89A6F7}"/>
              </a:ext>
            </a:extLst>
          </p:cNvPr>
          <p:cNvCxnSpPr>
            <a:cxnSpLocks/>
          </p:cNvCxnSpPr>
          <p:nvPr/>
        </p:nvCxnSpPr>
        <p:spPr>
          <a:xfrm>
            <a:off x="1085222" y="2634170"/>
            <a:ext cx="1965532" cy="1114875"/>
          </a:xfrm>
          <a:prstGeom prst="bentConnector3">
            <a:avLst>
              <a:gd name="adj1" fmla="val 1433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do 17">
            <a:extLst>
              <a:ext uri="{FF2B5EF4-FFF2-40B4-BE49-F238E27FC236}">
                <a16:creationId xmlns:a16="http://schemas.microsoft.com/office/drawing/2014/main" id="{BB0ACA6D-E59F-4DA6-9FDA-AB5822922E2D}"/>
              </a:ext>
            </a:extLst>
          </p:cNvPr>
          <p:cNvCxnSpPr>
            <a:cxnSpLocks/>
          </p:cNvCxnSpPr>
          <p:nvPr/>
        </p:nvCxnSpPr>
        <p:spPr>
          <a:xfrm>
            <a:off x="472273" y="2634170"/>
            <a:ext cx="2506473" cy="1587573"/>
          </a:xfrm>
          <a:prstGeom prst="bentConnector3">
            <a:avLst>
              <a:gd name="adj1" fmla="val 1091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6E8602E-DAE4-4268-8AD9-3D5BC980C1EA}"/>
              </a:ext>
            </a:extLst>
          </p:cNvPr>
          <p:cNvSpPr txBox="1"/>
          <p:nvPr/>
        </p:nvSpPr>
        <p:spPr>
          <a:xfrm>
            <a:off x="3136661" y="4037077"/>
            <a:ext cx="4667454" cy="338554"/>
          </a:xfrm>
          <a:prstGeom prst="rect">
            <a:avLst/>
          </a:prstGeom>
          <a:noFill/>
          <a:ln w="19050">
            <a:solidFill>
              <a:srgbClr val="008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 dirty="0"/>
              <a:t>Identifica com quem está o </a:t>
            </a:r>
            <a:r>
              <a:rPr lang="pt-BR" sz="1600" dirty="0" smtClean="0"/>
              <a:t>objetivo</a:t>
            </a:r>
            <a:endParaRPr lang="pt-BR" sz="16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BEBFFC70-4709-4917-BC1E-46C17ABA5CBB}"/>
              </a:ext>
            </a:extLst>
          </p:cNvPr>
          <p:cNvSpPr txBox="1"/>
          <p:nvPr/>
        </p:nvSpPr>
        <p:spPr>
          <a:xfrm>
            <a:off x="3136661" y="3533023"/>
            <a:ext cx="4671756" cy="3385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/>
              <a:t>Identifica que se trata do processo de </a:t>
            </a:r>
            <a:r>
              <a:rPr lang="pt-BR" sz="1600">
                <a:solidFill>
                  <a:srgbClr val="FF0000"/>
                </a:solidFill>
              </a:rPr>
              <a:t>A</a:t>
            </a:r>
            <a:r>
              <a:rPr lang="pt-BR" sz="1600"/>
              <a:t>valiação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E55F11BD-08E2-4C82-8749-2C6FACCA2DF1}"/>
              </a:ext>
            </a:extLst>
          </p:cNvPr>
          <p:cNvSpPr txBox="1"/>
          <p:nvPr/>
        </p:nvSpPr>
        <p:spPr>
          <a:xfrm>
            <a:off x="3136662" y="3057417"/>
            <a:ext cx="4671538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600"/>
              <a:t>Identifica o </a:t>
            </a:r>
            <a:r>
              <a:rPr lang="pt-BR" sz="1600" i="1"/>
              <a:t>status </a:t>
            </a:r>
            <a:r>
              <a:rPr lang="pt-BR" sz="1600"/>
              <a:t>da proposta </a:t>
            </a:r>
            <a:r>
              <a:rPr lang="pt-BR" sz="1200"/>
              <a:t>(vide próximo slide)</a:t>
            </a:r>
          </a:p>
        </p:txBody>
      </p:sp>
      <p:sp>
        <p:nvSpPr>
          <p:cNvPr id="3" name="Chave Direita 2">
            <a:extLst>
              <a:ext uri="{FF2B5EF4-FFF2-40B4-BE49-F238E27FC236}">
                <a16:creationId xmlns:a16="http://schemas.microsoft.com/office/drawing/2014/main" id="{0D1D82B4-394B-477F-9C25-2A9A491BAFF4}"/>
              </a:ext>
            </a:extLst>
          </p:cNvPr>
          <p:cNvSpPr/>
          <p:nvPr/>
        </p:nvSpPr>
        <p:spPr>
          <a:xfrm>
            <a:off x="3798952" y="1868604"/>
            <a:ext cx="210295" cy="76556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A286DE-E0D8-47ED-88D3-7C5768A7E821}"/>
              </a:ext>
            </a:extLst>
          </p:cNvPr>
          <p:cNvSpPr txBox="1"/>
          <p:nvPr/>
        </p:nvSpPr>
        <p:spPr>
          <a:xfrm flipH="1">
            <a:off x="3996890" y="2097498"/>
            <a:ext cx="43269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1400"/>
              <a:t>Exemplos de “</a:t>
            </a:r>
            <a:r>
              <a:rPr lang="pt-BR" sz="1400" b="1" i="1" u="sng">
                <a:solidFill>
                  <a:srgbClr val="0070C0"/>
                </a:solidFill>
              </a:rPr>
              <a:t>status </a:t>
            </a:r>
            <a:r>
              <a:rPr lang="pt-BR" sz="1400" b="1" u="sng">
                <a:solidFill>
                  <a:srgbClr val="0070C0"/>
                </a:solidFill>
              </a:rPr>
              <a:t>da avaliação</a:t>
            </a:r>
            <a:r>
              <a:rPr lang="pt-BR" sz="1400"/>
              <a:t>” dos objetivos</a:t>
            </a:r>
          </a:p>
        </p:txBody>
      </p:sp>
      <p:sp>
        <p:nvSpPr>
          <p:cNvPr id="7" name="Google Shape;87;p15">
            <a:extLst>
              <a:ext uri="{FF2B5EF4-FFF2-40B4-BE49-F238E27FC236}">
                <a16:creationId xmlns:a16="http://schemas.microsoft.com/office/drawing/2014/main" id="{409E23D5-F9CF-44D2-95D5-002EF5857F6E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71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352"/>
            <a:ext cx="9144000" cy="113658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dirty="0">
                <a:solidFill>
                  <a:srgbClr val="0070C0"/>
                </a:solidFill>
              </a:rPr>
              <a:t/>
            </a:r>
            <a:br>
              <a:rPr lang="pt-BR" dirty="0">
                <a:solidFill>
                  <a:srgbClr val="0070C0"/>
                </a:solidFill>
              </a:rPr>
            </a:br>
            <a:r>
              <a:rPr lang="pt-BR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</a:t>
            </a:r>
            <a:r>
              <a:rPr lang="pt-BR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 </a:t>
            </a:r>
            <a:r>
              <a:rPr lang="pt-BR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- Status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72B118EA-4126-4E8B-B657-205B5200A2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118188"/>
              </p:ext>
            </p:extLst>
          </p:nvPr>
        </p:nvGraphicFramePr>
        <p:xfrm>
          <a:off x="273801" y="1253792"/>
          <a:ext cx="8781749" cy="3654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3203">
                  <a:extLst>
                    <a:ext uri="{9D8B030D-6E8A-4147-A177-3AD203B41FA5}">
                      <a16:colId xmlns:a16="http://schemas.microsoft.com/office/drawing/2014/main" val="311718199"/>
                    </a:ext>
                  </a:extLst>
                </a:gridCol>
                <a:gridCol w="5668546">
                  <a:extLst>
                    <a:ext uri="{9D8B030D-6E8A-4147-A177-3AD203B41FA5}">
                      <a16:colId xmlns:a16="http://schemas.microsoft.com/office/drawing/2014/main" val="357912678"/>
                    </a:ext>
                  </a:extLst>
                </a:gridCol>
              </a:tblGrid>
              <a:tr h="310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t-BR" sz="1100">
                          <a:effectLst/>
                          <a:latin typeface="Verdana"/>
                          <a:ea typeface="Verdana"/>
                        </a:rPr>
                        <a:t>STATUS DA AVALIAÇÃO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endParaRPr lang="pt-BR" sz="110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9940" marR="5994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691841"/>
                  </a:ext>
                </a:extLst>
              </a:tr>
              <a:tr h="507705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UO – (A) EM ELABORAÇÃO</a:t>
                      </a:r>
                      <a:endParaRPr lang="pt-BR" sz="1100" dirty="0" smtClean="0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a UO iniciou o preenchimento das informações</a:t>
                      </a:r>
                      <a:r>
                        <a:rPr lang="pt-BR" sz="1100" baseline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 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889812"/>
                  </a:ext>
                </a:extLst>
              </a:tr>
              <a:tr h="266218">
                <a:tc>
                  <a:txBody>
                    <a:bodyPr/>
                    <a:lstStyle/>
                    <a:p>
                      <a:pPr lvl="0" algn="l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UO – (A) </a:t>
                      </a: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AJUSTE</a:t>
                      </a:r>
                      <a:endParaRPr lang="pt-BR" sz="1100" dirty="0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  <a:p>
                      <a:pPr lvl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0" i="0" u="none" strike="noStrike" noProof="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que, após a análise do OC, o objetivo avaliado foi devolvido para o usuário UO para ajuste em algum dos campos.</a:t>
                      </a:r>
                      <a:endParaRPr lang="pt-BR" sz="1100" dirty="0" smtClean="0">
                        <a:solidFill>
                          <a:schemeClr val="bg1"/>
                        </a:solidFill>
                        <a:latin typeface="Verdana"/>
                        <a:ea typeface="Verdana"/>
                      </a:endParaRPr>
                    </a:p>
                    <a:p>
                      <a:pPr lvl="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368663"/>
                  </a:ext>
                </a:extLst>
              </a:tr>
              <a:tr h="5491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pt-BR" sz="1100" dirty="0">
                          <a:effectLst/>
                          <a:latin typeface="Verdana"/>
                          <a:ea typeface="Verdana"/>
                        </a:rPr>
                        <a:t>OC – (A) </a:t>
                      </a:r>
                      <a:r>
                        <a:rPr lang="pt-BR" sz="1100" dirty="0" smtClean="0">
                          <a:effectLst/>
                          <a:latin typeface="Verdana"/>
                          <a:ea typeface="Verdana"/>
                        </a:rPr>
                        <a:t>PROPOSTA</a:t>
                      </a:r>
                      <a:endParaRPr lang="pt-BR" sz="1100" dirty="0">
                        <a:effectLst/>
                        <a:latin typeface="Verdana"/>
                        <a:ea typeface="Verdana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o objetivo </a:t>
                      </a: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avaliado </a:t>
                      </a: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foi encaminhado para análise do OC.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6047721"/>
                  </a:ext>
                </a:extLst>
              </a:tr>
              <a:tr h="5491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dirty="0" smtClean="0">
                          <a:effectLst/>
                          <a:latin typeface="Verdana"/>
                          <a:ea typeface="Verdana"/>
                        </a:rPr>
                        <a:t>OC – (A) PROPOSTA AJUSTADA</a:t>
                      </a:r>
                    </a:p>
                    <a:p>
                      <a:pPr algn="l">
                        <a:lnSpc>
                          <a:spcPct val="115000"/>
                        </a:lnSpc>
                      </a:pPr>
                      <a:endParaRPr lang="pt-BR" sz="1100" dirty="0">
                        <a:effectLst/>
                        <a:latin typeface="Verdana"/>
                        <a:ea typeface="Verdana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 dirty="0" smtClean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Situação em que a UO já efetuou os ajustes solicitados e tramitou o objetivo novamente para o OC.</a:t>
                      </a:r>
                      <a:endParaRPr lang="pt-BR" sz="1100" dirty="0">
                        <a:solidFill>
                          <a:schemeClr val="bg1"/>
                        </a:solidFill>
                        <a:effectLst/>
                        <a:latin typeface="Verdana"/>
                        <a:ea typeface="Verdana"/>
                      </a:endParaRP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339948"/>
                  </a:ext>
                </a:extLst>
              </a:tr>
              <a:tr h="54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>
                          <a:effectLst/>
                          <a:latin typeface="Verdana"/>
                          <a:ea typeface="Verdana"/>
                        </a:rPr>
                        <a:t>OC – (A) CAPTURADO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Situação especial em que o objetivo avaliado que se encontra com a UO é capturado para que o OC proceda eventual ajuste e/ ou tramitação.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811984"/>
                  </a:ext>
                </a:extLst>
              </a:tr>
              <a:tr h="54916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>
                          <a:effectLst/>
                          <a:latin typeface="Verdana"/>
                          <a:ea typeface="Verdana"/>
                        </a:rPr>
                        <a:t>OC - (A) HOMOLOGADO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t-BR" sz="1100" dirty="0">
                          <a:solidFill>
                            <a:schemeClr val="bg1"/>
                          </a:solidFill>
                          <a:effectLst/>
                          <a:latin typeface="Verdana"/>
                          <a:ea typeface="Verdana"/>
                        </a:rPr>
                        <a:t>Indica que as informações da avaliação foram homologadas pelo OC. Corresponde ao último status da avaliação.</a:t>
                      </a:r>
                    </a:p>
                  </a:txBody>
                  <a:tcPr marL="59940" marR="59940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577334"/>
                  </a:ext>
                </a:extLst>
              </a:tr>
            </a:tbl>
          </a:graphicData>
        </a:graphic>
      </p:graphicFrame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C2C98BA8-2F85-4416-AB4E-AC46C1155AA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7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xplosão: 8 Pontos 92">
            <a:extLst>
              <a:ext uri="{FF2B5EF4-FFF2-40B4-BE49-F238E27FC236}">
                <a16:creationId xmlns:a16="http://schemas.microsoft.com/office/drawing/2014/main" id="{0F68375F-251A-4AC7-8D41-284D20E30A69}"/>
              </a:ext>
            </a:extLst>
          </p:cNvPr>
          <p:cNvSpPr/>
          <p:nvPr/>
        </p:nvSpPr>
        <p:spPr>
          <a:xfrm rot="300000">
            <a:off x="7352555" y="620917"/>
            <a:ext cx="1832208" cy="14763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Titular não participa do fluxo no sistema</a:t>
            </a:r>
            <a:endParaRPr lang="pt-BR" sz="1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4753"/>
            <a:ext cx="8520600" cy="109848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2400" dirty="0">
                <a:solidFill>
                  <a:srgbClr val="0070C0"/>
                </a:solidFill>
              </a:rPr>
              <a:t/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 – Tramitação 1ªetapa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solidFill>
                <a:srgbClr val="0B5394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4C4FC60-DD00-4D55-9298-1924B15F5530}"/>
              </a:ext>
            </a:extLst>
          </p:cNvPr>
          <p:cNvCxnSpPr>
            <a:cxnSpLocks/>
          </p:cNvCxnSpPr>
          <p:nvPr/>
        </p:nvCxnSpPr>
        <p:spPr>
          <a:xfrm>
            <a:off x="138313" y="2873829"/>
            <a:ext cx="837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CD966-FB9A-4879-82D5-4C07CC955C27}"/>
              </a:ext>
            </a:extLst>
          </p:cNvPr>
          <p:cNvSpPr/>
          <p:nvPr/>
        </p:nvSpPr>
        <p:spPr>
          <a:xfrm>
            <a:off x="215153" y="1567543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UO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568382-73C7-4A79-BCFC-FD916A5E8F2D}"/>
              </a:ext>
            </a:extLst>
          </p:cNvPr>
          <p:cNvSpPr/>
          <p:nvPr/>
        </p:nvSpPr>
        <p:spPr>
          <a:xfrm>
            <a:off x="215153" y="3649152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OC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016006A-9157-4CF9-B2B4-885ACFBB1BCD}"/>
              </a:ext>
            </a:extLst>
          </p:cNvPr>
          <p:cNvSpPr/>
          <p:nvPr/>
        </p:nvSpPr>
        <p:spPr>
          <a:xfrm>
            <a:off x="1327565" y="1567543"/>
            <a:ext cx="1535521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UO </a:t>
            </a:r>
            <a:r>
              <a:rPr lang="pt-BR" sz="1000" dirty="0" smtClean="0"/>
              <a:t>(A) Em Elaboração</a:t>
            </a:r>
            <a:endParaRPr lang="pt-BR" sz="1000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1367758" y="3873425"/>
            <a:ext cx="1467542" cy="35105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OC </a:t>
            </a:r>
            <a:r>
              <a:rPr lang="pt-BR" sz="1000" dirty="0" smtClean="0"/>
              <a:t>(A) Proposta</a:t>
            </a:r>
            <a:endParaRPr lang="pt-BR" sz="1000" dirty="0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31C6584E-0C01-40F1-982D-B0EB26C5A081}"/>
              </a:ext>
            </a:extLst>
          </p:cNvPr>
          <p:cNvSpPr/>
          <p:nvPr/>
        </p:nvSpPr>
        <p:spPr>
          <a:xfrm>
            <a:off x="1614981" y="2141694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Para Análise</a:t>
            </a:r>
          </a:p>
        </p:txBody>
      </p: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488F17D5-A290-4236-8A35-396C9CD3D638}"/>
              </a:ext>
            </a:extLst>
          </p:cNvPr>
          <p:cNvCxnSpPr>
            <a:cxnSpLocks/>
            <a:stCxn id="12" idx="2"/>
            <a:endCxn id="20" idx="0"/>
          </p:cNvCxnSpPr>
          <p:nvPr/>
        </p:nvCxnSpPr>
        <p:spPr>
          <a:xfrm rot="16200000" flipH="1">
            <a:off x="1936910" y="1979528"/>
            <a:ext cx="320581" cy="374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: Angulado 47">
            <a:extLst>
              <a:ext uri="{FF2B5EF4-FFF2-40B4-BE49-F238E27FC236}">
                <a16:creationId xmlns:a16="http://schemas.microsoft.com/office/drawing/2014/main" id="{1242919A-B484-41D8-8226-4CAD22D199D3}"/>
              </a:ext>
            </a:extLst>
          </p:cNvPr>
          <p:cNvCxnSpPr>
            <a:cxnSpLocks/>
            <a:stCxn id="20" idx="2"/>
            <a:endCxn id="13" idx="0"/>
          </p:cNvCxnSpPr>
          <p:nvPr/>
        </p:nvCxnSpPr>
        <p:spPr>
          <a:xfrm rot="5400000">
            <a:off x="1350928" y="3125279"/>
            <a:ext cx="1494960" cy="13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1768265" y="1270074"/>
            <a:ext cx="675406" cy="2535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Início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2C1F26EE-1480-4F88-A377-E83B7BFE249D}"/>
              </a:ext>
            </a:extLst>
          </p:cNvPr>
          <p:cNvCxnSpPr>
            <a:cxnSpLocks/>
          </p:cNvCxnSpPr>
          <p:nvPr/>
        </p:nvCxnSpPr>
        <p:spPr>
          <a:xfrm>
            <a:off x="1167973" y="1322728"/>
            <a:ext cx="0" cy="33210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1F2654F1-CE35-4492-AB1D-83E1C9D46958}"/>
              </a:ext>
            </a:extLst>
          </p:cNvPr>
          <p:cNvSpPr/>
          <p:nvPr/>
        </p:nvSpPr>
        <p:spPr>
          <a:xfrm>
            <a:off x="7515467" y="4445702"/>
            <a:ext cx="261310" cy="1072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0B94E68-1F86-4B3F-ACDA-B273B78485BC}"/>
              </a:ext>
            </a:extLst>
          </p:cNvPr>
          <p:cNvSpPr/>
          <p:nvPr/>
        </p:nvSpPr>
        <p:spPr>
          <a:xfrm>
            <a:off x="7515467" y="4616349"/>
            <a:ext cx="261310" cy="1072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F6F3D4C4-F7F8-41ED-BF6B-D3A3886F4E99}"/>
              </a:ext>
            </a:extLst>
          </p:cNvPr>
          <p:cNvSpPr txBox="1"/>
          <p:nvPr/>
        </p:nvSpPr>
        <p:spPr>
          <a:xfrm>
            <a:off x="7733236" y="4562263"/>
            <a:ext cx="133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Status do Monitoramento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57FE774-6F98-4C4E-AEDF-6A670152875D}"/>
              </a:ext>
            </a:extLst>
          </p:cNvPr>
          <p:cNvSpPr txBox="1"/>
          <p:nvPr/>
        </p:nvSpPr>
        <p:spPr>
          <a:xfrm>
            <a:off x="7733236" y="4400905"/>
            <a:ext cx="1459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Botão para tramitar atributo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CD62775-9BAB-4988-817D-F5404226D134}"/>
              </a:ext>
            </a:extLst>
          </p:cNvPr>
          <p:cNvSpPr txBox="1"/>
          <p:nvPr/>
        </p:nvSpPr>
        <p:spPr>
          <a:xfrm>
            <a:off x="7409327" y="4167793"/>
            <a:ext cx="85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/>
              <a:t>Legenda</a:t>
            </a: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2E912BE4-F966-408F-AD20-B46EB5D86630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41" name="Retângulo: Cantos Arredondados 19">
            <a:extLst>
              <a:ext uri="{FF2B5EF4-FFF2-40B4-BE49-F238E27FC236}">
                <a16:creationId xmlns:a16="http://schemas.microsoft.com/office/drawing/2014/main" id="{31C6584E-0C01-40F1-982D-B0EB26C5A081}"/>
              </a:ext>
            </a:extLst>
          </p:cNvPr>
          <p:cNvSpPr/>
          <p:nvPr/>
        </p:nvSpPr>
        <p:spPr>
          <a:xfrm>
            <a:off x="4008128" y="3758724"/>
            <a:ext cx="1189238" cy="261961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Solicitar Ajuste</a:t>
            </a:r>
            <a:endParaRPr lang="pt-BR" sz="1000" dirty="0"/>
          </a:p>
        </p:txBody>
      </p:sp>
      <p:cxnSp>
        <p:nvCxnSpPr>
          <p:cNvPr id="7" name="Conector Angulado 6"/>
          <p:cNvCxnSpPr>
            <a:stCxn id="13" idx="3"/>
          </p:cNvCxnSpPr>
          <p:nvPr/>
        </p:nvCxnSpPr>
        <p:spPr>
          <a:xfrm flipV="1">
            <a:off x="2835300" y="3873424"/>
            <a:ext cx="1146391" cy="17553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/>
          <p:cNvCxnSpPr>
            <a:stCxn id="13" idx="3"/>
          </p:cNvCxnSpPr>
          <p:nvPr/>
        </p:nvCxnSpPr>
        <p:spPr>
          <a:xfrm>
            <a:off x="2835300" y="4048955"/>
            <a:ext cx="1146391" cy="1755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ipse 52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4023324" y="4105903"/>
            <a:ext cx="1226882" cy="2849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Fim da 1ª etapa</a:t>
            </a:r>
            <a:endParaRPr lang="pt-BR" sz="800" dirty="0">
              <a:solidFill>
                <a:schemeClr val="tx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2016006A-9157-4CF9-B2B4-885ACFBB1BCD}"/>
              </a:ext>
            </a:extLst>
          </p:cNvPr>
          <p:cNvSpPr/>
          <p:nvPr/>
        </p:nvSpPr>
        <p:spPr>
          <a:xfrm>
            <a:off x="3834986" y="2375866"/>
            <a:ext cx="1535521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UO </a:t>
            </a:r>
            <a:r>
              <a:rPr lang="pt-BR" sz="1000" dirty="0" smtClean="0"/>
              <a:t>(A) Ajuste</a:t>
            </a:r>
            <a:endParaRPr lang="pt-BR" sz="1000" dirty="0"/>
          </a:p>
        </p:txBody>
      </p:sp>
      <p:cxnSp>
        <p:nvCxnSpPr>
          <p:cNvPr id="16" name="Conector de Seta Reta 15"/>
          <p:cNvCxnSpPr/>
          <p:nvPr/>
        </p:nvCxnSpPr>
        <p:spPr>
          <a:xfrm flipV="1">
            <a:off x="4572000" y="2714654"/>
            <a:ext cx="0" cy="992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5824163" y="3824681"/>
            <a:ext cx="1467542" cy="351059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OC </a:t>
            </a:r>
            <a:r>
              <a:rPr lang="pt-BR" sz="1000" dirty="0" smtClean="0"/>
              <a:t>(A) Proposta Ajustada</a:t>
            </a:r>
            <a:endParaRPr lang="pt-BR" sz="1000" dirty="0"/>
          </a:p>
        </p:txBody>
      </p:sp>
      <p:sp>
        <p:nvSpPr>
          <p:cNvPr id="39" name="Retângulo: Cantos Arredondados 19">
            <a:extLst>
              <a:ext uri="{FF2B5EF4-FFF2-40B4-BE49-F238E27FC236}">
                <a16:creationId xmlns:a16="http://schemas.microsoft.com/office/drawing/2014/main" id="{31C6584E-0C01-40F1-982D-B0EB26C5A081}"/>
              </a:ext>
            </a:extLst>
          </p:cNvPr>
          <p:cNvSpPr/>
          <p:nvPr/>
        </p:nvSpPr>
        <p:spPr>
          <a:xfrm>
            <a:off x="6073840" y="2334974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Para Análise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7646122" y="3828807"/>
            <a:ext cx="1226882" cy="2849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dirty="0" smtClean="0">
                <a:solidFill>
                  <a:schemeClr val="tx1"/>
                </a:solidFill>
              </a:rPr>
              <a:t>Fim da 1ª etapa</a:t>
            </a:r>
            <a:endParaRPr lang="pt-BR" sz="800" dirty="0">
              <a:solidFill>
                <a:schemeClr val="tx1"/>
              </a:solidFill>
            </a:endParaRPr>
          </a:p>
        </p:txBody>
      </p:sp>
      <p:cxnSp>
        <p:nvCxnSpPr>
          <p:cNvPr id="23" name="Conector de Seta Reta 22"/>
          <p:cNvCxnSpPr>
            <a:stCxn id="28" idx="3"/>
          </p:cNvCxnSpPr>
          <p:nvPr/>
        </p:nvCxnSpPr>
        <p:spPr>
          <a:xfrm>
            <a:off x="5370507" y="2502651"/>
            <a:ext cx="5202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/>
          <p:nvPr/>
        </p:nvCxnSpPr>
        <p:spPr>
          <a:xfrm>
            <a:off x="6557934" y="2629436"/>
            <a:ext cx="0" cy="112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endCxn id="40" idx="2"/>
          </p:cNvCxnSpPr>
          <p:nvPr/>
        </p:nvCxnSpPr>
        <p:spPr>
          <a:xfrm flipV="1">
            <a:off x="7409327" y="3971257"/>
            <a:ext cx="236795" cy="28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0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65" y="1925"/>
            <a:ext cx="8520600" cy="572700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 dirty="0">
                <a:solidFill>
                  <a:srgbClr val="0070C0"/>
                </a:solidFill>
              </a:rPr>
              <a:t>FUNDAMENTAÇÃO LEGA</a:t>
            </a:r>
            <a:r>
              <a:rPr lang="pt-BR" sz="3600" dirty="0">
                <a:solidFill>
                  <a:srgbClr val="0B5394"/>
                </a:solidFill>
              </a:rPr>
              <a:t>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783771"/>
            <a:ext cx="8520600" cy="4372300"/>
          </a:xfrm>
        </p:spPr>
        <p:txBody>
          <a:bodyPr/>
          <a:lstStyle/>
          <a:p>
            <a:endParaRPr lang="pt-BR" dirty="0"/>
          </a:p>
          <a:p>
            <a:pPr marL="114300" indent="0" algn="ctr">
              <a:buNone/>
            </a:pPr>
            <a:r>
              <a:rPr lang="pt-BR" sz="1600" dirty="0" smtClean="0">
                <a:latin typeface="Verdana"/>
                <a:ea typeface="Verdana"/>
                <a:cs typeface="Verdana"/>
              </a:rPr>
              <a:t>LEI Nº 6.490, DE 29 DE JANEIRO DE 2020, DO PPA 2020/2023</a:t>
            </a:r>
          </a:p>
          <a:p>
            <a:pPr marL="114300" indent="0" algn="ctr">
              <a:buNone/>
            </a:pPr>
            <a:endParaRPr lang="pt-BR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b="1" dirty="0">
                <a:latin typeface="Verdana"/>
                <a:ea typeface="Verdana"/>
                <a:cs typeface="Verdana"/>
              </a:rPr>
              <a:t>Art. 12. </a:t>
            </a:r>
            <a:r>
              <a:rPr lang="pt-BR" dirty="0">
                <a:latin typeface="Verdana"/>
                <a:ea typeface="Verdana"/>
                <a:cs typeface="Verdana"/>
              </a:rPr>
              <a:t>O monitoramento e a avaliação do PPA 2020-2023 incidirão sobre os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Programas Temáticos e Objetivos</a:t>
            </a:r>
            <a:r>
              <a:rPr lang="pt-BR" b="1" dirty="0">
                <a:solidFill>
                  <a:srgbClr val="00518E"/>
                </a:solidFill>
                <a:latin typeface="Verdana"/>
                <a:ea typeface="Verdana"/>
                <a:cs typeface="Verdana"/>
              </a:rPr>
              <a:t>,</a:t>
            </a:r>
            <a:r>
              <a:rPr lang="pt-BR" dirty="0">
                <a:latin typeface="Verdana"/>
                <a:ea typeface="Verdana"/>
                <a:cs typeface="Verdana"/>
              </a:rPr>
              <a:t> na forma estabelecida pela Órgão Central do Sistema de Planejamento e Orçamento do Poder Executivo, conforme art. </a:t>
            </a:r>
            <a:r>
              <a:rPr lang="pt-BR" dirty="0" smtClean="0">
                <a:latin typeface="Verdana"/>
                <a:ea typeface="Verdana"/>
                <a:cs typeface="Verdana"/>
              </a:rPr>
              <a:t>9º </a:t>
            </a:r>
            <a:r>
              <a:rPr lang="pt-BR" dirty="0">
                <a:latin typeface="Verdana"/>
                <a:ea typeface="Verdana"/>
                <a:cs typeface="Verdana"/>
              </a:rPr>
              <a:t>desta Lei.</a:t>
            </a:r>
            <a:endParaRPr lang="pt-BR" dirty="0"/>
          </a:p>
          <a:p>
            <a:pPr algn="just">
              <a:lnSpc>
                <a:spcPct val="150000"/>
              </a:lnSpc>
              <a:buNone/>
            </a:pPr>
            <a:endParaRPr lang="pt-BR" dirty="0"/>
          </a:p>
          <a:p>
            <a:pPr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§ 1º Os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Objetivos serão avaliados anualmente </a:t>
            </a:r>
            <a:r>
              <a:rPr lang="pt-BR" dirty="0">
                <a:latin typeface="Verdana"/>
                <a:ea typeface="Verdana"/>
                <a:cs typeface="Verdana"/>
              </a:rPr>
              <a:t>com base na realização física e financeira das Ações Orçamentárias, na realização ou implementação das Ações Não Orçamentárias e no alcance das Metas e dos Indicadores, no que couber, por meio do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dirty="0">
                <a:latin typeface="Verdana"/>
                <a:ea typeface="Verdana"/>
                <a:cs typeface="Verdana"/>
              </a:rPr>
              <a:t>.</a:t>
            </a:r>
            <a:endParaRPr lang="pt-BR" dirty="0"/>
          </a:p>
          <a:p>
            <a:pPr algn="just">
              <a:lnSpc>
                <a:spcPct val="150000"/>
              </a:lnSpc>
              <a:buNone/>
            </a:pPr>
            <a:endParaRPr lang="pt-BR" dirty="0">
              <a:latin typeface="Verdana"/>
              <a:ea typeface="Verdana"/>
              <a:cs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§ 2º Os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Programas de Gestão, Manutenção e Serviços ao Estado</a:t>
            </a:r>
            <a:r>
              <a:rPr lang="pt-BR" dirty="0">
                <a:latin typeface="Verdana"/>
                <a:ea typeface="Verdana"/>
                <a:cs typeface="Verdana"/>
              </a:rPr>
              <a:t> comporão o relatório anual de avaliação com a discriminação de sua execução financeira.</a:t>
            </a:r>
            <a:endParaRPr lang="pt-BR" dirty="0"/>
          </a:p>
          <a:p>
            <a:pPr algn="just">
              <a:lnSpc>
                <a:spcPct val="114999"/>
              </a:lnSpc>
              <a:buNone/>
            </a:pPr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67EAC450-452B-4CD0-815E-333E1B7F6FC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8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xplosão: 8 Pontos 92">
            <a:extLst>
              <a:ext uri="{FF2B5EF4-FFF2-40B4-BE49-F238E27FC236}">
                <a16:creationId xmlns:a16="http://schemas.microsoft.com/office/drawing/2014/main" id="{0F68375F-251A-4AC7-8D41-284D20E30A69}"/>
              </a:ext>
            </a:extLst>
          </p:cNvPr>
          <p:cNvSpPr/>
          <p:nvPr/>
        </p:nvSpPr>
        <p:spPr>
          <a:xfrm rot="300000">
            <a:off x="7408615" y="728189"/>
            <a:ext cx="1832208" cy="147633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pt-BR" sz="1000" b="1">
                <a:solidFill>
                  <a:schemeClr val="tx1"/>
                </a:solidFill>
              </a:rPr>
              <a:t>Titular não participa do fluxo no sistema</a:t>
            </a:r>
            <a:endParaRPr lang="pt-BR" sz="1000" b="1">
              <a:solidFill>
                <a:schemeClr val="tx1"/>
              </a:solidFill>
              <a:cs typeface="Calibri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-4753"/>
            <a:ext cx="8520600" cy="109848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2400" dirty="0">
                <a:solidFill>
                  <a:srgbClr val="0070C0"/>
                </a:solidFill>
              </a:rPr>
              <a:t/>
            </a:r>
            <a:br>
              <a:rPr lang="pt-BR" sz="2400" dirty="0">
                <a:solidFill>
                  <a:srgbClr val="0070C0"/>
                </a:solidFill>
              </a:rPr>
            </a:b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de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 – </a:t>
            </a:r>
            <a:r>
              <a:rPr lang="pt-BR" sz="2400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Tramitação </a:t>
            </a:r>
            <a:r>
              <a:rPr lang="pt-BR" sz="2400" dirty="0" smtClean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2ªetapa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>
              <a:solidFill>
                <a:srgbClr val="0B5394"/>
              </a:solidFill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4C4FC60-DD00-4D55-9298-1924B15F5530}"/>
              </a:ext>
            </a:extLst>
          </p:cNvPr>
          <p:cNvCxnSpPr>
            <a:cxnSpLocks/>
          </p:cNvCxnSpPr>
          <p:nvPr/>
        </p:nvCxnSpPr>
        <p:spPr>
          <a:xfrm>
            <a:off x="138313" y="2873829"/>
            <a:ext cx="837703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368CD966-FB9A-4879-82D5-4C07CC955C27}"/>
              </a:ext>
            </a:extLst>
          </p:cNvPr>
          <p:cNvSpPr/>
          <p:nvPr/>
        </p:nvSpPr>
        <p:spPr>
          <a:xfrm>
            <a:off x="215153" y="1567543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UO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7568382-73C7-4A79-BCFC-FD916A5E8F2D}"/>
              </a:ext>
            </a:extLst>
          </p:cNvPr>
          <p:cNvSpPr/>
          <p:nvPr/>
        </p:nvSpPr>
        <p:spPr>
          <a:xfrm>
            <a:off x="215153" y="3649152"/>
            <a:ext cx="860612" cy="70211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/>
              <a:t>OC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69A77D64-418C-4713-99D7-F13ED08118E5}"/>
              </a:ext>
            </a:extLst>
          </p:cNvPr>
          <p:cNvSpPr/>
          <p:nvPr/>
        </p:nvSpPr>
        <p:spPr>
          <a:xfrm>
            <a:off x="1367758" y="3873426"/>
            <a:ext cx="1583786" cy="3960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OC </a:t>
            </a:r>
            <a:r>
              <a:rPr lang="pt-BR" sz="1000" dirty="0" smtClean="0"/>
              <a:t>(A) Proposta ou OC(A) Proposta Ajustada</a:t>
            </a:r>
            <a:endParaRPr lang="pt-BR" sz="1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A1990B0-B6EF-4E86-8C0D-441E47ECB299}"/>
              </a:ext>
            </a:extLst>
          </p:cNvPr>
          <p:cNvSpPr/>
          <p:nvPr/>
        </p:nvSpPr>
        <p:spPr>
          <a:xfrm>
            <a:off x="7462557" y="3721709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OC </a:t>
            </a:r>
            <a:r>
              <a:rPr lang="pt-BR" sz="1000" dirty="0" smtClean="0"/>
              <a:t>(A) </a:t>
            </a:r>
            <a:r>
              <a:rPr lang="pt-BR" sz="1000" dirty="0"/>
              <a:t>Homologado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C9551DC-4907-43D8-9C22-7B984E35035C}"/>
              </a:ext>
            </a:extLst>
          </p:cNvPr>
          <p:cNvSpPr/>
          <p:nvPr/>
        </p:nvSpPr>
        <p:spPr>
          <a:xfrm>
            <a:off x="3894778" y="3454784"/>
            <a:ext cx="1554440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/>
              <a:t>OC </a:t>
            </a:r>
            <a:r>
              <a:rPr lang="pt-BR" sz="900" dirty="0" smtClean="0"/>
              <a:t>(A) </a:t>
            </a:r>
            <a:r>
              <a:rPr lang="pt-BR" sz="900" dirty="0"/>
              <a:t>Proposta Ajustada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9A993404-9382-4572-BC5D-308937C5F820}"/>
              </a:ext>
            </a:extLst>
          </p:cNvPr>
          <p:cNvSpPr/>
          <p:nvPr/>
        </p:nvSpPr>
        <p:spPr>
          <a:xfrm>
            <a:off x="1356456" y="1519546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UO </a:t>
            </a:r>
            <a:r>
              <a:rPr lang="pt-BR" sz="1000" dirty="0" smtClean="0"/>
              <a:t>(A) </a:t>
            </a:r>
            <a:r>
              <a:rPr lang="pt-BR" sz="1000" dirty="0"/>
              <a:t>Ajuste</a:t>
            </a:r>
          </a:p>
        </p:txBody>
      </p:sp>
      <p:sp>
        <p:nvSpPr>
          <p:cNvPr id="35" name="Retângulo: Cantos Arredondados 34">
            <a:extLst>
              <a:ext uri="{FF2B5EF4-FFF2-40B4-BE49-F238E27FC236}">
                <a16:creationId xmlns:a16="http://schemas.microsoft.com/office/drawing/2014/main" id="{3A3A457D-3EC1-4055-BC8A-5580774AEA15}"/>
              </a:ext>
            </a:extLst>
          </p:cNvPr>
          <p:cNvSpPr/>
          <p:nvPr/>
        </p:nvSpPr>
        <p:spPr>
          <a:xfrm>
            <a:off x="4309932" y="1488967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Para Análise</a:t>
            </a:r>
          </a:p>
        </p:txBody>
      </p:sp>
      <p:sp>
        <p:nvSpPr>
          <p:cNvPr id="39" name="Retângulo: Cantos Arredondados 38">
            <a:extLst>
              <a:ext uri="{FF2B5EF4-FFF2-40B4-BE49-F238E27FC236}">
                <a16:creationId xmlns:a16="http://schemas.microsoft.com/office/drawing/2014/main" id="{FA708E47-8C49-45FE-8224-85517A708580}"/>
              </a:ext>
            </a:extLst>
          </p:cNvPr>
          <p:cNvSpPr/>
          <p:nvPr/>
        </p:nvSpPr>
        <p:spPr>
          <a:xfrm>
            <a:off x="1611231" y="3145521"/>
            <a:ext cx="968188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/>
              <a:t>Solicitar Ajuste</a:t>
            </a:r>
          </a:p>
        </p:txBody>
      </p:sp>
      <p:sp>
        <p:nvSpPr>
          <p:cNvPr id="43" name="Retângulo: Cantos Arredondados 42">
            <a:extLst>
              <a:ext uri="{FF2B5EF4-FFF2-40B4-BE49-F238E27FC236}">
                <a16:creationId xmlns:a16="http://schemas.microsoft.com/office/drawing/2014/main" id="{69399708-DDFE-444B-A16D-042765E0EDBD}"/>
              </a:ext>
            </a:extLst>
          </p:cNvPr>
          <p:cNvSpPr/>
          <p:nvPr/>
        </p:nvSpPr>
        <p:spPr>
          <a:xfrm>
            <a:off x="5917324" y="3763439"/>
            <a:ext cx="888785" cy="2367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/>
              <a:t>Homologar</a:t>
            </a:r>
          </a:p>
        </p:txBody>
      </p:sp>
      <p:cxnSp>
        <p:nvCxnSpPr>
          <p:cNvPr id="72" name="Conector de Seta Reta 71">
            <a:extLst>
              <a:ext uri="{FF2B5EF4-FFF2-40B4-BE49-F238E27FC236}">
                <a16:creationId xmlns:a16="http://schemas.microsoft.com/office/drawing/2014/main" id="{06B9E69F-0AEC-48FD-96B6-F13E2DDD7E3E}"/>
              </a:ext>
            </a:extLst>
          </p:cNvPr>
          <p:cNvCxnSpPr>
            <a:cxnSpLocks/>
          </p:cNvCxnSpPr>
          <p:nvPr/>
        </p:nvCxnSpPr>
        <p:spPr>
          <a:xfrm flipH="1">
            <a:off x="4794026" y="1773116"/>
            <a:ext cx="7044" cy="16705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Elipse 85">
            <a:extLst>
              <a:ext uri="{FF2B5EF4-FFF2-40B4-BE49-F238E27FC236}">
                <a16:creationId xmlns:a16="http://schemas.microsoft.com/office/drawing/2014/main" id="{DD936C81-80F9-44EF-9EF8-7C170941E99E}"/>
              </a:ext>
            </a:extLst>
          </p:cNvPr>
          <p:cNvSpPr/>
          <p:nvPr/>
        </p:nvSpPr>
        <p:spPr>
          <a:xfrm>
            <a:off x="1633635" y="4366218"/>
            <a:ext cx="675406" cy="25357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Início</a:t>
            </a: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39AB5BD3-5C25-43EE-AD1E-25D7F9B76E06}"/>
              </a:ext>
            </a:extLst>
          </p:cNvPr>
          <p:cNvSpPr/>
          <p:nvPr/>
        </p:nvSpPr>
        <p:spPr>
          <a:xfrm>
            <a:off x="7923942" y="4015906"/>
            <a:ext cx="576303" cy="25357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/>
              <a:t>Fim</a:t>
            </a:r>
          </a:p>
        </p:txBody>
      </p:sp>
      <p:cxnSp>
        <p:nvCxnSpPr>
          <p:cNvPr id="90" name="Conector reto 89">
            <a:extLst>
              <a:ext uri="{FF2B5EF4-FFF2-40B4-BE49-F238E27FC236}">
                <a16:creationId xmlns:a16="http://schemas.microsoft.com/office/drawing/2014/main" id="{2C1F26EE-1480-4F88-A377-E83B7BFE249D}"/>
              </a:ext>
            </a:extLst>
          </p:cNvPr>
          <p:cNvCxnSpPr>
            <a:cxnSpLocks/>
          </p:cNvCxnSpPr>
          <p:nvPr/>
        </p:nvCxnSpPr>
        <p:spPr>
          <a:xfrm>
            <a:off x="1167973" y="1322728"/>
            <a:ext cx="0" cy="332101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1F2654F1-CE35-4492-AB1D-83E1C9D46958}"/>
              </a:ext>
            </a:extLst>
          </p:cNvPr>
          <p:cNvSpPr/>
          <p:nvPr/>
        </p:nvSpPr>
        <p:spPr>
          <a:xfrm>
            <a:off x="7515467" y="4445702"/>
            <a:ext cx="261310" cy="10727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7" name="Retângulo: Cantos Arredondados 96">
            <a:extLst>
              <a:ext uri="{FF2B5EF4-FFF2-40B4-BE49-F238E27FC236}">
                <a16:creationId xmlns:a16="http://schemas.microsoft.com/office/drawing/2014/main" id="{F0B94E68-1F86-4B3F-ACDA-B273B78485BC}"/>
              </a:ext>
            </a:extLst>
          </p:cNvPr>
          <p:cNvSpPr/>
          <p:nvPr/>
        </p:nvSpPr>
        <p:spPr>
          <a:xfrm>
            <a:off x="7515467" y="4616349"/>
            <a:ext cx="261310" cy="107272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00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F6F3D4C4-F7F8-41ED-BF6B-D3A3886F4E99}"/>
              </a:ext>
            </a:extLst>
          </p:cNvPr>
          <p:cNvSpPr txBox="1"/>
          <p:nvPr/>
        </p:nvSpPr>
        <p:spPr>
          <a:xfrm>
            <a:off x="7733236" y="4562263"/>
            <a:ext cx="13345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Status do Monitoramento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557FE774-6F98-4C4E-AEDF-6A670152875D}"/>
              </a:ext>
            </a:extLst>
          </p:cNvPr>
          <p:cNvSpPr txBox="1"/>
          <p:nvPr/>
        </p:nvSpPr>
        <p:spPr>
          <a:xfrm>
            <a:off x="7733236" y="4400905"/>
            <a:ext cx="1459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/>
              <a:t>Botão para tramitar atributo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4CD62775-9BAB-4988-817D-F5404226D134}"/>
              </a:ext>
            </a:extLst>
          </p:cNvPr>
          <p:cNvSpPr txBox="1"/>
          <p:nvPr/>
        </p:nvSpPr>
        <p:spPr>
          <a:xfrm>
            <a:off x="7409327" y="4167793"/>
            <a:ext cx="8593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b="1" u="sng"/>
              <a:t>Legenda</a:t>
            </a: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2E912BE4-F966-408F-AD20-B46EB5D86630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cxnSp>
        <p:nvCxnSpPr>
          <p:cNvPr id="6" name="Conector de Seta Reta 5"/>
          <p:cNvCxnSpPr>
            <a:endCxn id="39" idx="2"/>
          </p:cNvCxnSpPr>
          <p:nvPr/>
        </p:nvCxnSpPr>
        <p:spPr>
          <a:xfrm flipV="1">
            <a:off x="2082559" y="3382293"/>
            <a:ext cx="12766" cy="3811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endCxn id="33" idx="2"/>
          </p:cNvCxnSpPr>
          <p:nvPr/>
        </p:nvCxnSpPr>
        <p:spPr>
          <a:xfrm flipV="1">
            <a:off x="2082559" y="1773116"/>
            <a:ext cx="3880" cy="13462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endCxn id="35" idx="1"/>
          </p:cNvCxnSpPr>
          <p:nvPr/>
        </p:nvCxnSpPr>
        <p:spPr>
          <a:xfrm>
            <a:off x="2856751" y="1588416"/>
            <a:ext cx="1453181" cy="18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>
            <a:extLst>
              <a:ext uri="{FF2B5EF4-FFF2-40B4-BE49-F238E27FC236}">
                <a16:creationId xmlns:a16="http://schemas.microsoft.com/office/drawing/2014/main" id="{E70F355A-90DC-4769-83B0-BCBC373D7FC1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806109" y="3832655"/>
            <a:ext cx="656448" cy="158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17" idx="3"/>
          </p:cNvCxnSpPr>
          <p:nvPr/>
        </p:nvCxnSpPr>
        <p:spPr>
          <a:xfrm>
            <a:off x="5449218" y="3581569"/>
            <a:ext cx="468106" cy="2918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do 35"/>
          <p:cNvCxnSpPr>
            <a:stCxn id="17" idx="3"/>
          </p:cNvCxnSpPr>
          <p:nvPr/>
        </p:nvCxnSpPr>
        <p:spPr>
          <a:xfrm flipV="1">
            <a:off x="5449218" y="3382293"/>
            <a:ext cx="468106" cy="19927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: Cantos Arredondados 42">
            <a:extLst>
              <a:ext uri="{FF2B5EF4-FFF2-40B4-BE49-F238E27FC236}">
                <a16:creationId xmlns:a16="http://schemas.microsoft.com/office/drawing/2014/main" id="{69399708-DDFE-444B-A16D-042765E0EDBD}"/>
              </a:ext>
            </a:extLst>
          </p:cNvPr>
          <p:cNvSpPr/>
          <p:nvPr/>
        </p:nvSpPr>
        <p:spPr>
          <a:xfrm>
            <a:off x="5837612" y="3252264"/>
            <a:ext cx="1151283" cy="259625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/>
              <a:t>Solicitar Ajuste</a:t>
            </a:r>
            <a:endParaRPr lang="pt-BR" sz="1000" dirty="0"/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9A993404-9382-4572-BC5D-308937C5F820}"/>
              </a:ext>
            </a:extLst>
          </p:cNvPr>
          <p:cNvSpPr/>
          <p:nvPr/>
        </p:nvSpPr>
        <p:spPr>
          <a:xfrm>
            <a:off x="5699317" y="1478217"/>
            <a:ext cx="1459966" cy="25357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/>
              <a:t>UO </a:t>
            </a:r>
            <a:r>
              <a:rPr lang="pt-BR" sz="1000" dirty="0" smtClean="0"/>
              <a:t>(A) </a:t>
            </a:r>
            <a:r>
              <a:rPr lang="pt-BR" sz="1000" dirty="0"/>
              <a:t>Ajuste</a:t>
            </a:r>
          </a:p>
        </p:txBody>
      </p:sp>
      <p:cxnSp>
        <p:nvCxnSpPr>
          <p:cNvPr id="38" name="Conector de Seta Reta 37"/>
          <p:cNvCxnSpPr>
            <a:endCxn id="65" idx="2"/>
          </p:cNvCxnSpPr>
          <p:nvPr/>
        </p:nvCxnSpPr>
        <p:spPr>
          <a:xfrm flipH="1" flipV="1">
            <a:off x="6429300" y="1731787"/>
            <a:ext cx="13174" cy="1413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de Seta Reta 48"/>
          <p:cNvCxnSpPr>
            <a:stCxn id="65" idx="1"/>
            <a:endCxn id="35" idx="3"/>
          </p:cNvCxnSpPr>
          <p:nvPr/>
        </p:nvCxnSpPr>
        <p:spPr>
          <a:xfrm flipH="1">
            <a:off x="5278120" y="1605002"/>
            <a:ext cx="421197" cy="2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588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77" y="1925"/>
            <a:ext cx="9144000" cy="1246583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SISTEMA PPA WEB</a:t>
            </a:r>
            <a:r>
              <a:rPr lang="pt-BR" sz="3600">
                <a:solidFill>
                  <a:srgbClr val="0070C0"/>
                </a:solidFill>
              </a:rPr>
              <a:t/>
            </a:r>
            <a:br>
              <a:rPr lang="pt-BR" sz="3600">
                <a:solidFill>
                  <a:srgbClr val="0070C0"/>
                </a:solidFill>
              </a:rPr>
            </a:br>
            <a:r>
              <a:rPr lang="pt-BR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Homologação da Avaliação</a:t>
            </a:r>
            <a:endParaRPr lang="pt-BR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1457" y="1248509"/>
            <a:ext cx="8938235" cy="3795058"/>
          </a:xfrm>
        </p:spPr>
        <p:txBody>
          <a:bodyPr/>
          <a:lstStyle/>
          <a:p>
            <a:pPr marL="114300" indent="0" algn="just">
              <a:buNone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- É 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de responsabilidade do agente de planejamento acessar o PPA WEB para acompanhar o trâmite da avaliação do objetivo sob sua responsabilidade </a:t>
            </a:r>
            <a:r>
              <a:rPr lang="pt-BR" sz="1100" b="1" u="sng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até que </a:t>
            </a:r>
            <a:r>
              <a:rPr lang="pt-BR" sz="1100" b="1" u="sng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CADA UM esteja </a:t>
            </a:r>
            <a:r>
              <a:rPr lang="pt-BR" sz="1100" b="1" u="sng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no status OC (A) </a:t>
            </a:r>
            <a:r>
              <a:rPr lang="pt-BR" sz="1100" b="1" u="sng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– Homologado</a:t>
            </a: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. </a:t>
            </a:r>
          </a:p>
          <a:p>
            <a:pPr marL="114300" indent="0" algn="just">
              <a:buNone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- Antes disso, o objetivo está sob análise e pode ser solicitado ajuste ou mais informações pela SUPLAN à Unidade.</a:t>
            </a:r>
          </a:p>
          <a:p>
            <a:pPr marL="114300" indent="0" algn="just">
              <a:buNone/>
            </a:pP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- Somente 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quando </a:t>
            </a:r>
            <a:r>
              <a:rPr lang="pt-BR" sz="1100" u="sng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todos os atributos vinculados àquele objetivo tiverem sido homologados</a:t>
            </a:r>
            <a:r>
              <a:rPr lang="pt-BR" sz="1100" dirty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, o OC irá concluir </a:t>
            </a:r>
            <a:r>
              <a:rPr lang="pt-BR" sz="1100" dirty="0" smtClean="0">
                <a:solidFill>
                  <a:schemeClr val="accent3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a avaliação.</a:t>
            </a:r>
            <a:endParaRPr lang="pt-BR" sz="1100" dirty="0">
              <a:solidFill>
                <a:schemeClr val="accent3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  <a:p>
            <a:pPr marL="114300" indent="0" algn="just">
              <a:buNone/>
            </a:pPr>
            <a:endParaRPr lang="pt-BR" sz="1100" dirty="0">
              <a:solidFill>
                <a:srgbClr val="FF0000"/>
              </a:solidFill>
            </a:endParaRPr>
          </a:p>
          <a:p>
            <a:pPr algn="just">
              <a:lnSpc>
                <a:spcPct val="114999"/>
              </a:lnSpc>
            </a:pPr>
            <a:endParaRPr lang="pt-BR" sz="1400" dirty="0">
              <a:latin typeface="Verdana"/>
              <a:ea typeface="Verdana"/>
              <a:cs typeface="Verdana"/>
            </a:endParaRPr>
          </a:p>
          <a:p>
            <a:pPr>
              <a:lnSpc>
                <a:spcPct val="114999"/>
              </a:lnSpc>
            </a:pPr>
            <a:endParaRPr lang="pt-BR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10F4E0CC-2E0A-4F63-86AE-1D79BD1A66EB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pic>
        <p:nvPicPr>
          <p:cNvPr id="7" name="Imagem 8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4B83D50-6001-4CC9-B389-64025183B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82" y="2366324"/>
            <a:ext cx="8190032" cy="2674875"/>
          </a:xfrm>
          <a:prstGeom prst="rect">
            <a:avLst/>
          </a:prstGeom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5D8AD13B-8984-4566-B4C6-4DD8E01C31AA}"/>
              </a:ext>
            </a:extLst>
          </p:cNvPr>
          <p:cNvSpPr/>
          <p:nvPr/>
        </p:nvSpPr>
        <p:spPr>
          <a:xfrm>
            <a:off x="5112729" y="4540640"/>
            <a:ext cx="1274884" cy="43141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9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A2F4DEA7-6A11-405C-9701-3A613F872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735" y="2332275"/>
            <a:ext cx="901212" cy="2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9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RELATÓRIOS</a:t>
            </a:r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218114" y="648900"/>
            <a:ext cx="4277686" cy="3983425"/>
          </a:xfrm>
        </p:spPr>
        <p:txBody>
          <a:bodyPr/>
          <a:lstStyle/>
          <a:p>
            <a:pPr marL="114300" indent="0" algn="ctr">
              <a:buNone/>
            </a:pPr>
            <a:r>
              <a:rPr lang="pt-BR" b="1" dirty="0" smtClean="0"/>
              <a:t>Relatório de Monitoramento</a:t>
            </a:r>
          </a:p>
          <a:p>
            <a:pPr algn="just"/>
            <a:r>
              <a:rPr lang="pt-BR" sz="1400" u="sng" dirty="0" smtClean="0"/>
              <a:t>Para </a:t>
            </a:r>
            <a:r>
              <a:rPr lang="pt-BR" sz="1400" u="sng" dirty="0"/>
              <a:t>a Unidade que possui atributo (s) vinculado (s) a objetivo sob responsabilidade de outro </a:t>
            </a:r>
            <a:r>
              <a:rPr lang="pt-BR" sz="1400" u="sng" dirty="0" smtClean="0"/>
              <a:t>órgão;</a:t>
            </a:r>
          </a:p>
          <a:p>
            <a:pPr algn="just"/>
            <a:endParaRPr lang="pt-BR" sz="1400" u="sng" dirty="0" smtClean="0"/>
          </a:p>
          <a:p>
            <a:pPr algn="just"/>
            <a:r>
              <a:rPr lang="pt-BR" sz="1400" dirty="0"/>
              <a:t>O </a:t>
            </a:r>
            <a:r>
              <a:rPr lang="pt-BR" sz="1400" u="sng" dirty="0"/>
              <a:t>relatório é gerado por objetivo</a:t>
            </a:r>
            <a:r>
              <a:rPr lang="pt-BR" sz="1400" dirty="0"/>
              <a:t>. Desta forma, no caso de a Unidade </a:t>
            </a:r>
            <a:r>
              <a:rPr lang="pt-BR" sz="1400" dirty="0" smtClean="0"/>
              <a:t>possuir </a:t>
            </a:r>
            <a:r>
              <a:rPr lang="pt-BR" sz="1400" dirty="0"/>
              <a:t>atributo em mais de um objetivo, cada relatório de monitoramento deve ser </a:t>
            </a:r>
            <a:r>
              <a:rPr lang="pt-BR" sz="1400" dirty="0" smtClean="0"/>
              <a:t>enviado à SUPLAN.</a:t>
            </a:r>
            <a:endParaRPr lang="pt-BR" sz="1400" dirty="0"/>
          </a:p>
          <a:p>
            <a:pPr algn="just"/>
            <a:endParaRPr lang="pt-BR" sz="1200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4648199" y="648900"/>
            <a:ext cx="4269297" cy="4359327"/>
          </a:xfrm>
        </p:spPr>
        <p:txBody>
          <a:bodyPr/>
          <a:lstStyle/>
          <a:p>
            <a:pPr marL="114300" indent="0" algn="ctr">
              <a:buNone/>
            </a:pPr>
            <a:r>
              <a:rPr lang="pt-BR" b="1" dirty="0" smtClean="0"/>
              <a:t>Relatório de Avaliação</a:t>
            </a:r>
          </a:p>
          <a:p>
            <a:pPr algn="just"/>
            <a:r>
              <a:rPr lang="pt-BR" sz="1400" u="sng" dirty="0" smtClean="0"/>
              <a:t>Para </a:t>
            </a:r>
            <a:r>
              <a:rPr lang="pt-BR" sz="1400" u="sng" dirty="0"/>
              <a:t>a Unidade </a:t>
            </a:r>
            <a:r>
              <a:rPr lang="pt-BR" sz="1400" u="sng" dirty="0" smtClean="0"/>
              <a:t>responsável por objetivo</a:t>
            </a:r>
            <a:r>
              <a:rPr lang="pt-BR" sz="1400" dirty="0" smtClean="0"/>
              <a:t> </a:t>
            </a:r>
            <a:r>
              <a:rPr lang="pt-BR" sz="1400" dirty="0"/>
              <a:t>(com ou sem atributos sob responsabilidade de outros órgãos</a:t>
            </a:r>
            <a:r>
              <a:rPr lang="pt-BR" sz="1400" dirty="0" smtClean="0"/>
              <a:t>); 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 smtClean="0"/>
              <a:t>O </a:t>
            </a:r>
            <a:r>
              <a:rPr lang="pt-BR" sz="1400" dirty="0"/>
              <a:t>relatório </a:t>
            </a:r>
            <a:r>
              <a:rPr lang="pt-BR" sz="1400" dirty="0" smtClean="0"/>
              <a:t>apresenta </a:t>
            </a:r>
            <a:r>
              <a:rPr lang="pt-BR" sz="1400" dirty="0"/>
              <a:t>as informações </a:t>
            </a:r>
            <a:r>
              <a:rPr lang="pt-BR" sz="1400" dirty="0" smtClean="0"/>
              <a:t>de </a:t>
            </a:r>
            <a:r>
              <a:rPr lang="pt-BR" sz="1400" dirty="0"/>
              <a:t>todos os atributos vinculados ao </a:t>
            </a:r>
            <a:r>
              <a:rPr lang="pt-BR" sz="1400" dirty="0" smtClean="0"/>
              <a:t>objetivo, </a:t>
            </a:r>
            <a:r>
              <a:rPr lang="pt-BR" sz="1400" dirty="0"/>
              <a:t>com o resultado do </a:t>
            </a:r>
            <a:r>
              <a:rPr lang="pt-BR" sz="1400" dirty="0" smtClean="0"/>
              <a:t>monitoramento </a:t>
            </a:r>
            <a:r>
              <a:rPr lang="pt-BR" sz="1400" dirty="0"/>
              <a:t>até o momento, inclusive </a:t>
            </a:r>
            <a:r>
              <a:rPr lang="pt-BR" sz="1400" dirty="0" smtClean="0"/>
              <a:t>das demais UO, de modo a subsidiar a avaliação;</a:t>
            </a:r>
          </a:p>
          <a:p>
            <a:pPr algn="just"/>
            <a:endParaRPr lang="pt-BR" sz="1400" dirty="0" smtClean="0"/>
          </a:p>
          <a:p>
            <a:pPr algn="just"/>
            <a:r>
              <a:rPr lang="pt-BR" sz="1400" dirty="0"/>
              <a:t>O </a:t>
            </a:r>
            <a:r>
              <a:rPr lang="pt-BR" sz="1400" u="sng" dirty="0"/>
              <a:t>relatório é gerado por objetivo</a:t>
            </a:r>
            <a:r>
              <a:rPr lang="pt-BR" sz="1400" dirty="0"/>
              <a:t>. Desta forma, no caso de a Unidade possuir mais de um objetivo sob sua responsabilidade, cada relatório de avaliação deve </a:t>
            </a:r>
            <a:r>
              <a:rPr lang="pt-BR" sz="1400" dirty="0" smtClean="0"/>
              <a:t>ser </a:t>
            </a:r>
            <a:r>
              <a:rPr lang="pt-BR" sz="1400" dirty="0"/>
              <a:t>enviado à SUPLAN.</a:t>
            </a:r>
          </a:p>
          <a:p>
            <a:pPr algn="just"/>
            <a:endParaRPr lang="pt-BR" sz="1200" dirty="0"/>
          </a:p>
          <a:p>
            <a:pPr algn="just"/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89862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RELATÓRIOS</a:t>
            </a:r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151002" y="780176"/>
            <a:ext cx="8916797" cy="4152551"/>
          </a:xfrm>
        </p:spPr>
        <p:txBody>
          <a:bodyPr/>
          <a:lstStyle/>
          <a:p>
            <a:pPr algn="just"/>
            <a:r>
              <a:rPr lang="pt-BR" b="1" dirty="0" smtClean="0">
                <a:solidFill>
                  <a:srgbClr val="FF0000"/>
                </a:solidFill>
              </a:rPr>
              <a:t>Módulo Monitoramento: </a:t>
            </a:r>
            <a:r>
              <a:rPr lang="pt-BR" dirty="0" smtClean="0"/>
              <a:t>A Unidade deve selecionar o monitoramento desejado, clicar no botão “Relatório de Monitoramento” assim que ficar disponível para </a:t>
            </a:r>
            <a:r>
              <a:rPr lang="pt-BR" i="1" dirty="0" smtClean="0"/>
              <a:t>download</a:t>
            </a:r>
          </a:p>
          <a:p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52" y="1896730"/>
            <a:ext cx="7618895" cy="31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8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RELATÓRIOS</a:t>
            </a:r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184558" y="780176"/>
            <a:ext cx="8883242" cy="4152551"/>
          </a:xfrm>
        </p:spPr>
        <p:txBody>
          <a:bodyPr/>
          <a:lstStyle/>
          <a:p>
            <a:pPr algn="just"/>
            <a:r>
              <a:rPr lang="pt-BR" sz="1600" b="1" dirty="0" smtClean="0">
                <a:solidFill>
                  <a:srgbClr val="FF0000"/>
                </a:solidFill>
              </a:rPr>
              <a:t>Módulo Avaliação: </a:t>
            </a:r>
            <a:r>
              <a:rPr lang="pt-BR" sz="1600" dirty="0" smtClean="0"/>
              <a:t>A Unidade deve acessar a avaliação desejada, optar por selecionar “</a:t>
            </a:r>
            <a:r>
              <a:rPr lang="pt-BR" sz="1600" i="1" dirty="0" smtClean="0"/>
              <a:t>somente atributos da UO responsável pelo objetivo” </a:t>
            </a:r>
            <a:r>
              <a:rPr lang="pt-BR" sz="1600" dirty="0" smtClean="0"/>
              <a:t>(ou deixar todos) e clicar </a:t>
            </a:r>
            <a:r>
              <a:rPr lang="pt-BR" sz="1600" dirty="0"/>
              <a:t>no botão “Relatório de </a:t>
            </a:r>
            <a:r>
              <a:rPr lang="pt-BR" sz="1600" dirty="0" smtClean="0"/>
              <a:t>Avaliação” para efetuar o </a:t>
            </a:r>
            <a:r>
              <a:rPr lang="pt-BR" sz="1600" i="1" dirty="0"/>
              <a:t>download</a:t>
            </a:r>
            <a:endParaRPr lang="pt-BR" sz="16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20" y="1868892"/>
            <a:ext cx="7468248" cy="3137043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6375633" y="3212983"/>
            <a:ext cx="310393" cy="224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21147226">
            <a:off x="7187047" y="3437413"/>
            <a:ext cx="348585" cy="211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33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</p:spPr>
        <p:txBody>
          <a:bodyPr/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RELATÓRIOS</a:t>
            </a:r>
            <a:endParaRPr lang="pt-BR" sz="2000" dirty="0">
              <a:solidFill>
                <a:srgbClr val="FFC000"/>
              </a:solidFill>
            </a:endParaRPr>
          </a:p>
        </p:txBody>
      </p:sp>
      <p:sp>
        <p:nvSpPr>
          <p:cNvPr id="3" name="Google Shape;87;p15">
            <a:extLst>
              <a:ext uri="{FF2B5EF4-FFF2-40B4-BE49-F238E27FC236}">
                <a16:creationId xmlns:a16="http://schemas.microsoft.com/office/drawing/2014/main" id="{6DB1ABC8-830E-4D46-8D8D-E8390B61E4F8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half" idx="1"/>
          </p:nvPr>
        </p:nvSpPr>
        <p:spPr>
          <a:xfrm>
            <a:off x="151003" y="780176"/>
            <a:ext cx="8681298" cy="4152551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O(s) relatório de monitoramento e/ ou avaliação, conforme o caso, deve(m) ser gerado(s) no sistema PPA-WEB e enviados, pelo SEI, à </a:t>
            </a:r>
            <a:r>
              <a:rPr lang="pt-BR" sz="1600" dirty="0"/>
              <a:t>SEEC/SEORC/SUPLAN, </a:t>
            </a:r>
            <a:r>
              <a:rPr lang="pt-BR" sz="1600" dirty="0" smtClean="0"/>
              <a:t>por meio de ofício, assinado pelo Titular da Pasta, mencionando o </a:t>
            </a:r>
            <a:r>
              <a:rPr lang="pt-BR" sz="1600" i="1" dirty="0" smtClean="0"/>
              <a:t>número SEI (hiperlink) </a:t>
            </a:r>
            <a:r>
              <a:rPr lang="pt-BR" sz="1600" dirty="0" smtClean="0"/>
              <a:t>dos documentos anexados;</a:t>
            </a:r>
          </a:p>
          <a:p>
            <a:pPr marL="114300" indent="0" algn="just">
              <a:buNone/>
            </a:pPr>
            <a:endParaRPr lang="pt-BR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A </a:t>
            </a:r>
            <a:r>
              <a:rPr lang="pt-BR" sz="1600" dirty="0"/>
              <a:t>Unidade deve utilizar o mesmo processo individualizado do tipo "Planejamento Governamental: Avaliação do Plano Plurianual - PPA” </a:t>
            </a:r>
            <a:r>
              <a:rPr lang="pt-BR" sz="1600" dirty="0" smtClean="0"/>
              <a:t>dos anos anteriores</a:t>
            </a:r>
            <a:r>
              <a:rPr lang="pt-BR" sz="1600" dirty="0"/>
              <a:t>. Os referidos processos serão reabertos e enviados, pela SUPLAN, para as Unidades envolvidas logo após a abertura do </a:t>
            </a:r>
            <a:r>
              <a:rPr lang="pt-BR" sz="1600" dirty="0" smtClean="0"/>
              <a:t>sistema;</a:t>
            </a:r>
          </a:p>
          <a:p>
            <a:pPr marL="114300" indent="0" algn="just">
              <a:buNone/>
            </a:pPr>
            <a:r>
              <a:rPr lang="pt-BR" sz="1600" dirty="0" smtClean="0"/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No </a:t>
            </a:r>
            <a:r>
              <a:rPr lang="pt-BR" sz="1600" dirty="0"/>
              <a:t>caso de Unidade Orçamentária que não tenha participado </a:t>
            </a:r>
            <a:r>
              <a:rPr lang="pt-BR" sz="1600" dirty="0" smtClean="0"/>
              <a:t>de qualquer processo de Monitoramento e Avaliação neste PPA, </a:t>
            </a:r>
            <a:r>
              <a:rPr lang="pt-BR" sz="1600" dirty="0"/>
              <a:t>a </a:t>
            </a:r>
            <a:r>
              <a:rPr lang="pt-BR" sz="1600" dirty="0" smtClean="0"/>
              <a:t>SUPLAN enviará </a:t>
            </a:r>
            <a:r>
              <a:rPr lang="pt-BR" sz="1600" dirty="0"/>
              <a:t>um processo específico.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48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5443123D-9100-4C4D-A9A9-B846D1AC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76200"/>
            <a:ext cx="8520600" cy="938867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pt-BR" sz="3600" dirty="0" smtClean="0">
                <a:solidFill>
                  <a:srgbClr val="0070C0"/>
                </a:solidFill>
              </a:rPr>
              <a:t>AGRADECIMENTOS</a:t>
            </a:r>
            <a:endParaRPr lang="pt-BR" sz="3600" dirty="0">
              <a:solidFill>
                <a:srgbClr val="0070C0"/>
              </a:solidFill>
            </a:endParaRPr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87845E23-4544-DA42-A5C7-C54655F42B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pt-PT" sz="1600" dirty="0" smtClean="0">
                <a:latin typeface="Calibri"/>
                <a:ea typeface="Arial Unicode MS" panose="020B0604020202020204"/>
                <a:cs typeface="Calibri"/>
              </a:rPr>
              <a:t>A </a:t>
            </a:r>
            <a:r>
              <a:rPr lang="pt-PT" sz="1600" dirty="0">
                <a:latin typeface="Calibri"/>
                <a:ea typeface="Arial Unicode MS" panose="020B0604020202020204"/>
                <a:cs typeface="Calibri"/>
              </a:rPr>
              <a:t>equipe </a:t>
            </a:r>
            <a:r>
              <a:rPr lang="pt-PT" sz="1600" dirty="0" smtClean="0">
                <a:latin typeface="Calibri"/>
                <a:ea typeface="Arial Unicode MS" panose="020B0604020202020204"/>
                <a:cs typeface="Calibri"/>
              </a:rPr>
              <a:t>da SUPLAN/SEORC</a:t>
            </a:r>
            <a:r>
              <a:rPr lang="pt-PT" sz="1600" dirty="0">
                <a:latin typeface="Calibri"/>
                <a:ea typeface="Arial Unicode MS" panose="020B0604020202020204"/>
                <a:cs typeface="Calibri"/>
              </a:rPr>
              <a:t>/ SEEC permanece </a:t>
            </a:r>
            <a:r>
              <a:rPr lang="fr-FR" sz="1600" dirty="0">
                <a:latin typeface="Calibri"/>
                <a:ea typeface="Arial Unicode MS" panose="020B0604020202020204"/>
                <a:cs typeface="Calibri"/>
              </a:rPr>
              <a:t>à </a:t>
            </a:r>
            <a:r>
              <a:rPr lang="it-IT" sz="1600" dirty="0">
                <a:latin typeface="Calibri"/>
                <a:ea typeface="Arial Unicode MS" panose="020B0604020202020204"/>
                <a:cs typeface="Calibri"/>
              </a:rPr>
              <a:t>disposição </a:t>
            </a:r>
            <a:r>
              <a:rPr lang="pt-PT" sz="1600" dirty="0">
                <a:latin typeface="Calibri"/>
                <a:ea typeface="Arial Unicode MS" panose="020B0604020202020204"/>
                <a:cs typeface="Calibri"/>
              </a:rPr>
              <a:t>para mais orientações sobre o processo de monitoramento e avaliação do PPA 2020-2023 pelo </a:t>
            </a:r>
            <a:r>
              <a:rPr lang="pt-PT" sz="1600" i="1" dirty="0">
                <a:latin typeface="Calibri"/>
                <a:ea typeface="Arial Unicode MS" panose="020B0604020202020204"/>
                <a:cs typeface="Calibri"/>
              </a:rPr>
              <a:t>e-mail</a:t>
            </a:r>
            <a:r>
              <a:rPr lang="pt-PT" sz="1600" dirty="0">
                <a:latin typeface="Calibri"/>
                <a:ea typeface="Arial Unicode MS" panose="020B0604020202020204"/>
                <a:cs typeface="Calibri"/>
              </a:rPr>
              <a:t> </a:t>
            </a:r>
            <a:r>
              <a:rPr lang="pt-BR" sz="1600" i="1" dirty="0">
                <a:solidFill>
                  <a:srgbClr val="0070C0"/>
                </a:solidFill>
                <a:latin typeface="Calibri"/>
                <a:ea typeface="Arial Unicode MS" panose="020B0604020202020204"/>
                <a:cs typeface="Calibri"/>
              </a:rPr>
              <a:t> </a:t>
            </a:r>
            <a:r>
              <a:rPr lang="pt-BR" sz="1600" i="1" dirty="0" smtClean="0">
                <a:solidFill>
                  <a:srgbClr val="0070C0"/>
                </a:solidFill>
                <a:latin typeface="Calibri"/>
                <a:ea typeface="Arial Unicode MS" panose="020B0604020202020204"/>
                <a:cs typeface="Calibri"/>
              </a:rPr>
              <a:t>suplan@economia.df.gov.br</a:t>
            </a:r>
            <a:endParaRPr lang="pt-BR" sz="1600" dirty="0">
              <a:solidFill>
                <a:srgbClr val="0070C0"/>
              </a:solidFill>
              <a:latin typeface="Calibri"/>
              <a:ea typeface="Arial Unicode MS" panose="020B0604020202020204"/>
              <a:cs typeface="Calibri"/>
            </a:endParaRPr>
          </a:p>
          <a:p>
            <a:pPr marL="114300" indent="0" algn="just">
              <a:buNone/>
            </a:pPr>
            <a:endParaRPr lang="pt-BR" sz="1600" dirty="0">
              <a:solidFill>
                <a:srgbClr val="0070C0"/>
              </a:solidFill>
              <a:latin typeface="Calibri"/>
              <a:ea typeface="Arial Unicode MS" panose="020B0604020202020204"/>
              <a:cs typeface="Calibri"/>
            </a:endParaRPr>
          </a:p>
          <a:p>
            <a:pPr marL="114300" indent="0" algn="ctr">
              <a:buNone/>
            </a:pPr>
            <a:r>
              <a:rPr lang="pt-BR" sz="1600" dirty="0">
                <a:latin typeface="Calibri"/>
                <a:ea typeface="Arial Unicode MS" panose="020B0604020202020204"/>
                <a:cs typeface="Calibri"/>
              </a:rPr>
              <a:t>Telefones: 3414-6192/6177/6232</a:t>
            </a:r>
          </a:p>
          <a:p>
            <a:pPr marL="114300" indent="0" algn="ctr">
              <a:buNone/>
            </a:pPr>
            <a:endParaRPr lang="pt-BR" sz="1600" dirty="0">
              <a:latin typeface="Calibri"/>
              <a:ea typeface="Arial Unicode MS" panose="020B0604020202020204"/>
              <a:cs typeface="Calibri"/>
            </a:endParaRPr>
          </a:p>
          <a:p>
            <a:pPr marL="114300" indent="0" algn="ctr">
              <a:buNone/>
            </a:pPr>
            <a:r>
              <a:rPr lang="pt-BR" sz="1600" dirty="0">
                <a:latin typeface="Calibri"/>
                <a:ea typeface="Arial Unicode MS" panose="020B0604020202020204"/>
                <a:cs typeface="Calibri"/>
              </a:rPr>
              <a:t>Endereço SEI: </a:t>
            </a:r>
            <a:r>
              <a:rPr lang="pt-BR" sz="1600" b="1" dirty="0" smtClean="0">
                <a:latin typeface="Calibri"/>
                <a:ea typeface="Arial Unicode MS" panose="020B0604020202020204"/>
                <a:cs typeface="Calibri"/>
              </a:rPr>
              <a:t>SEEC/SEORC/SUPLAN</a:t>
            </a:r>
            <a:endParaRPr lang="pt-BR" sz="1600" b="1" dirty="0">
              <a:latin typeface="Calibri"/>
              <a:ea typeface="Arial Unicode MS" panose="020B0604020202020204"/>
              <a:cs typeface="Calibri"/>
            </a:endParaRPr>
          </a:p>
          <a:p>
            <a:pPr marL="114300" indent="0" algn="just">
              <a:buNone/>
            </a:pPr>
            <a:endParaRPr lang="pt-BR" dirty="0">
              <a:latin typeface="Calibri"/>
              <a:ea typeface="Arial Unicode MS" panose="020B0604020202020204"/>
              <a:cs typeface="Calibri"/>
            </a:endParaRPr>
          </a:p>
          <a:p>
            <a:endParaRPr lang="pt-BR" sz="2400" dirty="0">
              <a:latin typeface="Calibri"/>
              <a:ea typeface="Arial Unicode MS" panose="020B0604020202020204"/>
              <a:cs typeface="Calibri" panose="020F0502020204030204" pitchFamily="34" charset="0"/>
            </a:endParaRPr>
          </a:p>
          <a:p>
            <a:endParaRPr lang="pt-BR" dirty="0"/>
          </a:p>
        </p:txBody>
      </p:sp>
      <p:sp>
        <p:nvSpPr>
          <p:cNvPr id="2" name="Google Shape;87;p15">
            <a:extLst>
              <a:ext uri="{FF2B5EF4-FFF2-40B4-BE49-F238E27FC236}">
                <a16:creationId xmlns:a16="http://schemas.microsoft.com/office/drawing/2014/main" id="{E519BF4D-8A2D-4989-AFF2-CAE1AD1E2403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73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263">
        <p14:reveal/>
      </p:transition>
    </mc:Choice>
    <mc:Fallback xmlns="">
      <p:transition advTm="26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65" y="1925"/>
            <a:ext cx="8520600" cy="572700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>
                <a:solidFill>
                  <a:srgbClr val="0070C0"/>
                </a:solidFill>
              </a:rPr>
              <a:t>FUNDAMENTAÇÃO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9024" y="780212"/>
            <a:ext cx="8793161" cy="4195473"/>
          </a:xfrm>
        </p:spPr>
        <p:txBody>
          <a:bodyPr/>
          <a:lstStyle/>
          <a:p>
            <a:pPr marL="114300" indent="0" algn="just">
              <a:buNone/>
            </a:pPr>
            <a:r>
              <a:rPr lang="pt-BR" b="1" dirty="0">
                <a:latin typeface="Verdana"/>
                <a:ea typeface="Verdana"/>
                <a:cs typeface="Verdana"/>
              </a:rPr>
              <a:t>Art. 13. </a:t>
            </a:r>
            <a:r>
              <a:rPr lang="pt-BR" dirty="0">
                <a:latin typeface="Verdana"/>
                <a:ea typeface="Verdana"/>
                <a:cs typeface="Verdana"/>
              </a:rPr>
              <a:t>Caberá ao </a:t>
            </a:r>
            <a:r>
              <a:rPr lang="pt-BR" b="1" dirty="0">
                <a:latin typeface="Verdana"/>
                <a:ea typeface="Verdana"/>
                <a:cs typeface="Verdana"/>
              </a:rPr>
              <a:t>órgão responsável pelo Objetivo, em conjunto com os demais órgãos envolvidos</a:t>
            </a:r>
            <a:r>
              <a:rPr lang="pt-BR" dirty="0">
                <a:latin typeface="Verdana"/>
                <a:ea typeface="Verdana"/>
                <a:cs typeface="Verdana"/>
              </a:rPr>
              <a:t>, nos termos do Anexo II desta Lei:</a:t>
            </a:r>
            <a:endParaRPr lang="pt-BR" dirty="0"/>
          </a:p>
          <a:p>
            <a:pPr marL="114300" indent="0" algn="just">
              <a:lnSpc>
                <a:spcPct val="114999"/>
              </a:lnSpc>
              <a:buNone/>
            </a:pPr>
            <a:endParaRPr lang="pt-BR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I – proceder à avaliação de que trata o § </a:t>
            </a:r>
            <a:r>
              <a:rPr lang="pt-BR" dirty="0" smtClean="0">
                <a:latin typeface="Verdana"/>
                <a:ea typeface="Verdana"/>
                <a:cs typeface="Verdana"/>
              </a:rPr>
              <a:t>1º </a:t>
            </a:r>
            <a:r>
              <a:rPr lang="pt-BR" dirty="0">
                <a:latin typeface="Verdana"/>
                <a:ea typeface="Verdana"/>
                <a:cs typeface="Verdana"/>
              </a:rPr>
              <a:t>do art. 12 dos atributos de Programa Temático sob sua responsabilidade,</a:t>
            </a:r>
            <a:r>
              <a:rPr lang="pt-BR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justificando e apresentando as razões quando não ocorrer o alcance das metas estabelecidas;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II – encaminhar ao Órgão Central do Sistema de Planejamento e Orçamento do Poder Executivo, </a:t>
            </a: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até o dia 31 de março de cada ano, o resultado da avaliação;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III – manter atualizadas, ao longo de cada exercício financeiro, na forma estabelecida pelo Órgão Central do Sistema de Planejamento e Orçamento do Poder Executivo, as informações referentes à execução física e financeira das Ações Orçamentárias dos Objetivos sob sua responsabilidade.</a:t>
            </a:r>
          </a:p>
          <a:p>
            <a:pPr marL="114300" indent="0" algn="just">
              <a:lnSpc>
                <a:spcPct val="150000"/>
              </a:lnSpc>
              <a:buNone/>
            </a:pPr>
            <a:endParaRPr lang="pt-BR" dirty="0">
              <a:latin typeface="Verdana"/>
              <a:ea typeface="Verdana"/>
              <a:cs typeface="Verdana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§ 1º O órgão responsável que não cumprir o disposto no inciso II deste artigo estará sujeito a restrições orçamentárias.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pt-BR" dirty="0">
                <a:latin typeface="Verdana"/>
                <a:ea typeface="Verdana"/>
                <a:cs typeface="Verdana"/>
              </a:rPr>
              <a:t>§ 2º Serão solidariamente responsáveis pelo alcance dos Objetivos do Programa Temático o órgão responsável pelo Objetivo e os demais órgãos envolvidos.</a:t>
            </a:r>
          </a:p>
          <a:p>
            <a:pPr marL="114300" indent="0" algn="just">
              <a:lnSpc>
                <a:spcPct val="114999"/>
              </a:lnSpc>
              <a:buNone/>
            </a:pPr>
            <a:endParaRPr lang="pt-BR" dirty="0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67EAC450-452B-4CD0-815E-333E1B7F6FC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28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265" y="1925"/>
            <a:ext cx="8520600" cy="572700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>
                <a:solidFill>
                  <a:srgbClr val="0070C0"/>
                </a:solidFill>
              </a:rPr>
              <a:t>FUNDAMENTAÇÃO LEGAL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783771"/>
            <a:ext cx="8793161" cy="4113095"/>
          </a:xfrm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pt-BR" b="1">
                <a:latin typeface="Verdana"/>
                <a:ea typeface="Verdana"/>
                <a:cs typeface="Verdana"/>
              </a:rPr>
              <a:t>Art. 14. </a:t>
            </a:r>
            <a:r>
              <a:rPr lang="pt-BR">
                <a:latin typeface="Verdana"/>
                <a:ea typeface="Verdana"/>
                <a:cs typeface="Verdana"/>
              </a:rPr>
              <a:t>O Poder Executivo encaminhará à Câmara Legislativa do Distrito Federal, até o dia </a:t>
            </a:r>
            <a:r>
              <a:rPr lang="pt-BR" b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30 de junho de cada ano, o Relatório Anual de Avaliação do PPA 2020-2023 </a:t>
            </a:r>
            <a:r>
              <a:rPr lang="pt-BR">
                <a:latin typeface="Verdana"/>
                <a:ea typeface="Verdana"/>
                <a:cs typeface="Verdana"/>
              </a:rPr>
              <a:t>referente ao exercício imediatamente anterior, o qual conterá: </a:t>
            </a:r>
            <a:endParaRPr lang="pt-BR"/>
          </a:p>
          <a:p>
            <a:pPr algn="just">
              <a:lnSpc>
                <a:spcPct val="150000"/>
              </a:lnSpc>
              <a:buNone/>
            </a:pPr>
            <a:r>
              <a:rPr lang="pt-BR">
                <a:latin typeface="Verdana"/>
                <a:ea typeface="Verdana"/>
                <a:cs typeface="Verdana"/>
              </a:rPr>
              <a:t>I – situação do Plano por programa temático e respectivas metas;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>
                <a:latin typeface="Verdana"/>
                <a:ea typeface="Verdana"/>
                <a:cs typeface="Verdana"/>
              </a:rPr>
              <a:t>II – execução financeira dos programas;</a:t>
            </a:r>
          </a:p>
          <a:p>
            <a:pPr algn="just">
              <a:lnSpc>
                <a:spcPct val="150000"/>
              </a:lnSpc>
              <a:buNone/>
            </a:pPr>
            <a:r>
              <a:rPr lang="pt-BR">
                <a:latin typeface="Verdana"/>
                <a:ea typeface="Verdana"/>
                <a:cs typeface="Verdana"/>
              </a:rPr>
              <a:t>III – correlação dos resultados obtidos com os Objetivos do Desenvolvimento Sustentável – ODS. </a:t>
            </a:r>
            <a:endParaRPr lang="pt-BR"/>
          </a:p>
          <a:p>
            <a:pPr algn="just">
              <a:lnSpc>
                <a:spcPct val="150000"/>
              </a:lnSpc>
              <a:buNone/>
            </a:pPr>
            <a:endParaRPr lang="pt-BR" i="1">
              <a:latin typeface="Verdana"/>
              <a:ea typeface="Verdana"/>
              <a:cs typeface="Verdana"/>
            </a:endParaRPr>
          </a:p>
          <a:p>
            <a:pPr algn="just">
              <a:lnSpc>
                <a:spcPct val="150000"/>
              </a:lnSpc>
              <a:buNone/>
            </a:pPr>
            <a:r>
              <a:rPr lang="pt-BR" i="1">
                <a:latin typeface="Verdana"/>
                <a:ea typeface="Verdana"/>
                <a:cs typeface="Verdana"/>
              </a:rPr>
              <a:t>Parágrafo único</a:t>
            </a:r>
            <a:r>
              <a:rPr lang="pt-BR">
                <a:latin typeface="Verdana"/>
                <a:ea typeface="Verdana"/>
                <a:cs typeface="Verdana"/>
              </a:rPr>
              <a:t>. O Relatório Anual de Avaliação do PPA 2020-2023 será apresentado em </a:t>
            </a:r>
            <a:r>
              <a:rPr lang="pt-BR" b="1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reunião pública na  Câmara Legislativa do Distrito Federal, na primeira quinzena do mês de agosto</a:t>
            </a:r>
            <a:r>
              <a:rPr lang="pt-BR" b="1">
                <a:solidFill>
                  <a:srgbClr val="00518E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pt-BR">
                <a:latin typeface="Verdana"/>
                <a:ea typeface="Verdana"/>
                <a:cs typeface="Verdana"/>
              </a:rPr>
              <a:t>subsequente à entrega do relatório, em agenda específica para esse fim, como forma de prestação de contas do Poder Executivo à população. </a:t>
            </a:r>
            <a:endParaRPr lang="pt-BR"/>
          </a:p>
          <a:p>
            <a:pPr marL="114300" indent="0" algn="just">
              <a:lnSpc>
                <a:spcPct val="114999"/>
              </a:lnSpc>
              <a:buNone/>
            </a:pPr>
            <a:endParaRPr lang="pt-BR" b="1"/>
          </a:p>
          <a:p>
            <a:pPr marL="114300" indent="0" algn="just">
              <a:lnSpc>
                <a:spcPct val="114999"/>
              </a:lnSpc>
              <a:buNone/>
            </a:pPr>
            <a:endParaRPr lang="pt-BR" b="1"/>
          </a:p>
          <a:p>
            <a:pPr marL="114300" indent="0">
              <a:lnSpc>
                <a:spcPct val="114999"/>
              </a:lnSpc>
              <a:buNone/>
            </a:pPr>
            <a:endParaRPr lang="pt-BR"/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67EAC450-452B-4CD0-815E-333E1B7F6FCD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33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710535"/>
          </a:xfrm>
        </p:spPr>
        <p:txBody>
          <a:bodyPr/>
          <a:lstStyle/>
          <a:p>
            <a:pPr algn="ctr">
              <a:buClr>
                <a:srgbClr val="000000"/>
              </a:buClr>
            </a:pPr>
            <a:r>
              <a:rPr lang="pt-BR" sz="3600">
                <a:solidFill>
                  <a:srgbClr val="0070C0"/>
                </a:solidFill>
              </a:rPr>
              <a:t>CONCEITOS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913405"/>
            <a:ext cx="8703480" cy="4023812"/>
          </a:xfrm>
        </p:spPr>
        <p:txBody>
          <a:bodyPr/>
          <a:lstStyle/>
          <a:p>
            <a:pPr algn="just"/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Monitoramento do Plano Plurianual: </a:t>
            </a:r>
            <a:r>
              <a:rPr lang="pt-BR" sz="1600" dirty="0">
                <a:latin typeface="Verdana"/>
                <a:ea typeface="Verdana"/>
                <a:cs typeface="Verdana"/>
              </a:rPr>
              <a:t>é a atividade estruturada com base na implementação de Programas e orientada para o alcance dos Objetivos da Administração Pública distrital.</a:t>
            </a:r>
          </a:p>
          <a:p>
            <a:pPr algn="just"/>
            <a:endParaRPr lang="pt-BR" sz="1600" dirty="0"/>
          </a:p>
          <a:p>
            <a:pPr marL="114300" indent="0" algn="just">
              <a:buNone/>
            </a:pPr>
            <a:r>
              <a:rPr lang="pt-BR" sz="1600" dirty="0">
                <a:latin typeface="Verdana"/>
                <a:ea typeface="Verdana"/>
                <a:cs typeface="Verdana"/>
              </a:rPr>
              <a:t>Realizado concomitantemente à execução do PPA, permite o acompanhamento da gestão, a verificação do alcance dos indicadores e das metas a fim de corrigir eventuais gargalos que estejam inviabilizando ou reduzindo os resultados das políticas públicas propostas pelas unidades orçamentárias quando da elaboração do plano plurianual.</a:t>
            </a:r>
          </a:p>
          <a:p>
            <a:pPr algn="just"/>
            <a:endParaRPr lang="pt-BR" sz="1600" dirty="0"/>
          </a:p>
          <a:p>
            <a:pPr algn="just"/>
            <a:r>
              <a:rPr lang="pt-PT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Monitoramento: </a:t>
            </a:r>
            <a:r>
              <a:rPr lang="pt-PT" sz="1600" dirty="0">
                <a:solidFill>
                  <a:srgbClr val="595959"/>
                </a:solidFill>
                <a:latin typeface="Verdana"/>
                <a:ea typeface="Verdana"/>
                <a:cs typeface="Verdana"/>
              </a:rPr>
              <a:t>módulo</a:t>
            </a:r>
            <a:r>
              <a:rPr lang="pt-PT" sz="1600" dirty="0">
                <a:latin typeface="Verdana"/>
                <a:ea typeface="Verdana"/>
                <a:cs typeface="Verdana"/>
              </a:rPr>
              <a:t>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no sistema PPA WEB em </a:t>
            </a:r>
            <a:r>
              <a:rPr lang="pt-PT" sz="1600" dirty="0">
                <a:latin typeface="Verdana"/>
                <a:ea typeface="Verdana"/>
                <a:cs typeface="Verdana"/>
              </a:rPr>
              <a:t>que devem ser prestadas as informações das metas e indicadores vinculados aos objetivos dos programas temáticos </a:t>
            </a:r>
            <a:r>
              <a:rPr lang="pt-PT" sz="1600" u="sng" dirty="0">
                <a:latin typeface="Verdana"/>
                <a:ea typeface="Verdana"/>
                <a:cs typeface="Verdana"/>
              </a:rPr>
              <a:t>até a data indicada no cronograma</a:t>
            </a:r>
            <a:r>
              <a:rPr lang="pt-PT" sz="1600" dirty="0">
                <a:latin typeface="Verdana"/>
                <a:ea typeface="Verdana"/>
                <a:cs typeface="Verdana"/>
              </a:rPr>
              <a:t>.</a:t>
            </a:r>
            <a:endParaRPr lang="pt-BR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CA2717B0-05A2-4F04-B091-5D2442A15054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17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00" y="0"/>
            <a:ext cx="8520600" cy="730632"/>
          </a:xfrm>
        </p:spPr>
        <p:txBody>
          <a:bodyPr/>
          <a:lstStyle/>
          <a:p>
            <a:pPr algn="ctr"/>
            <a:r>
              <a:rPr lang="pt-BR" sz="3600">
                <a:solidFill>
                  <a:srgbClr val="0070C0"/>
                </a:solidFill>
              </a:rPr>
              <a:t>CONCEITOS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1700" y="989621"/>
            <a:ext cx="8520600" cy="3252489"/>
          </a:xfrm>
        </p:spPr>
        <p:txBody>
          <a:bodyPr/>
          <a:lstStyle/>
          <a:p>
            <a:pPr algn="just"/>
            <a:r>
              <a:rPr lang="pt-BR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Avaliação do Plano Plurianual: </a:t>
            </a:r>
            <a:r>
              <a:rPr lang="pt-BR" sz="1600" dirty="0">
                <a:latin typeface="Verdana"/>
                <a:ea typeface="Verdana"/>
                <a:cs typeface="Verdana"/>
              </a:rPr>
              <a:t>consiste na análise das políticas públicas desenhadas nos programas temáticos e/ou nos objetivos. Realizada anualmente, destina-se a subsidiar possíveis ajustes no desenho, formulação e implementação dessas políticas.</a:t>
            </a:r>
          </a:p>
          <a:p>
            <a:pPr algn="just"/>
            <a:endParaRPr lang="pt-BR" sz="1600" dirty="0"/>
          </a:p>
          <a:p>
            <a:pPr algn="just"/>
            <a:endParaRPr lang="pt-BR" sz="1600" dirty="0"/>
          </a:p>
          <a:p>
            <a:pPr algn="just"/>
            <a:r>
              <a:rPr lang="pt-PT" sz="1600" b="1" dirty="0">
                <a:solidFill>
                  <a:srgbClr val="0070C0"/>
                </a:solidFill>
                <a:latin typeface="Verdana"/>
                <a:ea typeface="Verdana"/>
                <a:cs typeface="Verdana"/>
              </a:rPr>
              <a:t>Módulo Avaliação: </a:t>
            </a:r>
            <a:r>
              <a:rPr lang="pt-PT" sz="1600" dirty="0">
                <a:solidFill>
                  <a:srgbClr val="595959"/>
                </a:solidFill>
                <a:latin typeface="Verdana"/>
                <a:ea typeface="Verdana"/>
                <a:cs typeface="Verdana"/>
              </a:rPr>
              <a:t>módulo</a:t>
            </a:r>
            <a:r>
              <a:rPr lang="pt-PT" sz="1600" dirty="0">
                <a:latin typeface="Verdana"/>
                <a:ea typeface="Verdana"/>
                <a:cs typeface="Verdana"/>
              </a:rPr>
              <a:t> </a:t>
            </a:r>
            <a:r>
              <a:rPr lang="pt-PT" sz="1600" dirty="0" smtClean="0">
                <a:latin typeface="Verdana"/>
                <a:ea typeface="Verdana"/>
                <a:cs typeface="Verdana"/>
              </a:rPr>
              <a:t>no sistema PPA WEB em </a:t>
            </a:r>
            <a:r>
              <a:rPr lang="pt-PT" sz="1600" dirty="0">
                <a:latin typeface="Verdana"/>
                <a:ea typeface="Verdana"/>
                <a:cs typeface="Verdana"/>
              </a:rPr>
              <a:t>que devem ser informados os resultados da avaliação dos objetivos dos programas tem</a:t>
            </a:r>
            <a:r>
              <a:rPr lang="pt-BR" sz="1600" dirty="0">
                <a:latin typeface="Verdana"/>
                <a:ea typeface="Verdana"/>
                <a:cs typeface="Verdana"/>
              </a:rPr>
              <a:t>á</a:t>
            </a:r>
            <a:r>
              <a:rPr lang="pt-PT" sz="1600" dirty="0">
                <a:latin typeface="Verdana"/>
                <a:ea typeface="Verdana"/>
                <a:cs typeface="Verdana"/>
              </a:rPr>
              <a:t>ticos até a data indicada no cronograma.</a:t>
            </a:r>
            <a:endParaRPr lang="pt-BR" sz="1600" dirty="0">
              <a:latin typeface="Verdana"/>
              <a:ea typeface="Verdana"/>
              <a:cs typeface="Verdana"/>
            </a:endParaRPr>
          </a:p>
        </p:txBody>
      </p:sp>
      <p:sp>
        <p:nvSpPr>
          <p:cNvPr id="5" name="Google Shape;87;p15">
            <a:extLst>
              <a:ext uri="{FF2B5EF4-FFF2-40B4-BE49-F238E27FC236}">
                <a16:creationId xmlns:a16="http://schemas.microsoft.com/office/drawing/2014/main" id="{DB5EDCCC-FE11-4632-94B1-AECC129526D5}"/>
              </a:ext>
            </a:extLst>
          </p:cNvPr>
          <p:cNvSpPr txBox="1"/>
          <p:nvPr/>
        </p:nvSpPr>
        <p:spPr>
          <a:xfrm>
            <a:off x="7579895" y="76200"/>
            <a:ext cx="1487905" cy="41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  <a:sym typeface="Arial"/>
              </a:rPr>
              <a:t>SUPLAN/SEEC</a:t>
            </a:r>
            <a:endParaRPr sz="80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709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padrao_slides_SEEC" id="{8BBE1366-26FB-8648-B00C-F08581BABBAF}" vid="{5068AB8C-2952-FF4A-AB0F-243F152BEBD4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Simple Light</Template>
  <TotalTime>20303</TotalTime>
  <Words>5055</Words>
  <Application>Microsoft Office PowerPoint</Application>
  <PresentationFormat>Apresentação na tela (16:9)</PresentationFormat>
  <Paragraphs>495</Paragraphs>
  <Slides>56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56</vt:i4>
      </vt:variant>
    </vt:vector>
  </HeadingPairs>
  <TitlesOfParts>
    <vt:vector size="64" baseType="lpstr">
      <vt:lpstr>Arial</vt:lpstr>
      <vt:lpstr>Wingdings</vt:lpstr>
      <vt:lpstr>Arial Unicode MS</vt:lpstr>
      <vt:lpstr>Times New Roman</vt:lpstr>
      <vt:lpstr>Ubuntu Light</vt:lpstr>
      <vt:lpstr>Verdana</vt:lpstr>
      <vt:lpstr>Calibri</vt:lpstr>
      <vt:lpstr>Simple Light</vt:lpstr>
      <vt:lpstr>Apresentação do PowerPoint</vt:lpstr>
      <vt:lpstr>SUMÁRIO</vt:lpstr>
      <vt:lpstr>INTRODUÇÃO</vt:lpstr>
      <vt:lpstr>FUNDAMENTAÇÃO LEGAL</vt:lpstr>
      <vt:lpstr>FUNDAMENTAÇÃO LEGAL</vt:lpstr>
      <vt:lpstr>FUNDAMENTAÇÃO LEGAL</vt:lpstr>
      <vt:lpstr>FUNDAMENTAÇÃO LEGAL</vt:lpstr>
      <vt:lpstr>CONCEITOS</vt:lpstr>
      <vt:lpstr>CONCEITOS</vt:lpstr>
      <vt:lpstr>MANUAIS E ORIENTAÇÕES</vt:lpstr>
      <vt:lpstr>CRONOGRAMA</vt:lpstr>
      <vt:lpstr>CRONOGRAMA</vt:lpstr>
      <vt:lpstr>CRONOGRAMA</vt:lpstr>
      <vt:lpstr>Prestação das Informações pela Unidade</vt:lpstr>
      <vt:lpstr>Prestação das Informações pela Unidade</vt:lpstr>
      <vt:lpstr>Prestação das Informações pela Unidade </vt:lpstr>
      <vt:lpstr>SISTEMA PPA WEB Como acessar o sistema?</vt:lpstr>
      <vt:lpstr>SISTEMA PPA WEB Como acessar o sistema?</vt:lpstr>
      <vt:lpstr>SISTEMA PPA WEB Como acessar o sistema?</vt:lpstr>
      <vt:lpstr>Monitoramento</vt:lpstr>
      <vt:lpstr>SISTEMA PPA WEB Módulo de Monitoramento</vt:lpstr>
      <vt:lpstr>SISTEMA PPA WEB Módulo de Monitoramento</vt:lpstr>
      <vt:lpstr>SISTEMA PPA WEB Módulo de Monitoramento</vt:lpstr>
      <vt:lpstr>SISTEMA PPA WEB Módulo de Monitoramento</vt:lpstr>
      <vt:lpstr>SISTEMA PPA WEB Módulo de Monitoramento - Metodologia</vt:lpstr>
      <vt:lpstr>SISTEMA PPA WEB Módulo de Monitoramento - Metodologia</vt:lpstr>
      <vt:lpstr>SISTEMA PPA WEB Módulo de Monitoramento - Metodologia</vt:lpstr>
      <vt:lpstr>SISTEMA PPA WEB Módulo de Monitoramento - Metodologia</vt:lpstr>
      <vt:lpstr>SISTEMA PPA WEB Módulo de Monitoramento - Identificação </vt:lpstr>
      <vt:lpstr>SISTEMA PPA WEB Módulo de Monitoramento - Status</vt:lpstr>
      <vt:lpstr>SISTEMA PPA WEB Módulo de Monitoramento – Tramitação 1ªetapa </vt:lpstr>
      <vt:lpstr>SISTEMA PPA WEB Módulo de Monitoramento – Tramitação 2ªetapa </vt:lpstr>
      <vt:lpstr>SISTEMA PPA WEB Homologação do Monitoramento</vt:lpstr>
      <vt:lpstr>SISTEMA PPA WEB Monitoramento - Recomendações</vt:lpstr>
      <vt:lpstr>SISTEMA PPA WEB Monitoramento - Recomendações</vt:lpstr>
      <vt:lpstr>SISTEMA PPA WEB Monitoramento - Recomendações</vt:lpstr>
      <vt:lpstr>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</vt:lpstr>
      <vt:lpstr>SISTEMA PPA WEB Módulo de Avaliação - Identificação </vt:lpstr>
      <vt:lpstr>SISTEMA PPA WEB Módulo de Avaliação - Status</vt:lpstr>
      <vt:lpstr>SISTEMA PPA WEB Módulo de Avaliação – Tramitação 1ªetapa </vt:lpstr>
      <vt:lpstr>SISTEMA PPA WEB Módulo de Avaliação – Tramitação 2ªetapa </vt:lpstr>
      <vt:lpstr>SISTEMA PPA WEB Homologação da Avaliação</vt:lpstr>
      <vt:lpstr>RELATÓRIOS</vt:lpstr>
      <vt:lpstr>RELATÓRIOS</vt:lpstr>
      <vt:lpstr>RELATÓRIOS</vt:lpstr>
      <vt:lpstr>RELATÓRIOS</vt:lpstr>
      <vt:lpstr>AGRADECIMENTOS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Ana Carolina da Silva Ramos</cp:lastModifiedBy>
  <cp:revision>165</cp:revision>
  <dcterms:created xsi:type="dcterms:W3CDTF">2020-11-13T19:51:48Z</dcterms:created>
  <dcterms:modified xsi:type="dcterms:W3CDTF">2022-09-30T19:32:32Z</dcterms:modified>
</cp:coreProperties>
</file>