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897" r:id="rId2"/>
  </p:sldMasterIdLst>
  <p:notesMasterIdLst>
    <p:notesMasterId r:id="rId58"/>
  </p:notesMasterIdLst>
  <p:handoutMasterIdLst>
    <p:handoutMasterId r:id="rId59"/>
  </p:handoutMasterIdLst>
  <p:sldIdLst>
    <p:sldId id="512" r:id="rId3"/>
    <p:sldId id="525" r:id="rId4"/>
    <p:sldId id="532" r:id="rId5"/>
    <p:sldId id="587" r:id="rId6"/>
    <p:sldId id="622" r:id="rId7"/>
    <p:sldId id="589" r:id="rId8"/>
    <p:sldId id="584" r:id="rId9"/>
    <p:sldId id="625" r:id="rId10"/>
    <p:sldId id="624" r:id="rId11"/>
    <p:sldId id="531" r:id="rId12"/>
    <p:sldId id="626" r:id="rId13"/>
    <p:sldId id="603" r:id="rId14"/>
    <p:sldId id="668" r:id="rId15"/>
    <p:sldId id="604" r:id="rId16"/>
    <p:sldId id="627" r:id="rId17"/>
    <p:sldId id="643" r:id="rId18"/>
    <p:sldId id="638" r:id="rId19"/>
    <p:sldId id="639" r:id="rId20"/>
    <p:sldId id="640" r:id="rId21"/>
    <p:sldId id="641" r:id="rId22"/>
    <p:sldId id="642" r:id="rId23"/>
    <p:sldId id="644" r:id="rId24"/>
    <p:sldId id="645" r:id="rId25"/>
    <p:sldId id="647" r:id="rId26"/>
    <p:sldId id="646" r:id="rId27"/>
    <p:sldId id="649" r:id="rId28"/>
    <p:sldId id="628" r:id="rId29"/>
    <p:sldId id="629" r:id="rId30"/>
    <p:sldId id="608" r:id="rId31"/>
    <p:sldId id="630" r:id="rId32"/>
    <p:sldId id="631" r:id="rId33"/>
    <p:sldId id="654" r:id="rId34"/>
    <p:sldId id="655" r:id="rId35"/>
    <p:sldId id="656" r:id="rId36"/>
    <p:sldId id="657" r:id="rId37"/>
    <p:sldId id="658" r:id="rId38"/>
    <p:sldId id="660" r:id="rId39"/>
    <p:sldId id="661" r:id="rId40"/>
    <p:sldId id="610" r:id="rId41"/>
    <p:sldId id="607" r:id="rId42"/>
    <p:sldId id="650" r:id="rId43"/>
    <p:sldId id="617" r:id="rId44"/>
    <p:sldId id="666" r:id="rId45"/>
    <p:sldId id="651" r:id="rId46"/>
    <p:sldId id="618" r:id="rId47"/>
    <p:sldId id="667" r:id="rId48"/>
    <p:sldId id="619" r:id="rId49"/>
    <p:sldId id="652" r:id="rId50"/>
    <p:sldId id="621" r:id="rId51"/>
    <p:sldId id="653" r:id="rId52"/>
    <p:sldId id="620" r:id="rId53"/>
    <p:sldId id="662" r:id="rId54"/>
    <p:sldId id="663" r:id="rId55"/>
    <p:sldId id="664" r:id="rId56"/>
    <p:sldId id="665" r:id="rId57"/>
  </p:sldIdLst>
  <p:sldSz cx="9144000" cy="6858000" type="screen4x3"/>
  <p:notesSz cx="6794500" cy="9931400"/>
  <p:defaultTextStyle>
    <a:defPPr>
      <a:defRPr lang="en-US"/>
    </a:defPPr>
    <a:lvl1pPr algn="l" rtl="0" eaLnBrk="0" fontAlgn="base" hangingPunct="0">
      <a:spcBef>
        <a:spcPct val="0"/>
      </a:spcBef>
      <a:spcAft>
        <a:spcPct val="0"/>
      </a:spcAft>
      <a:defRPr sz="2300" kern="1200">
        <a:solidFill>
          <a:schemeClr val="tx1"/>
        </a:solidFill>
        <a:latin typeface="Arial" charset="0"/>
        <a:ea typeface="+mn-ea"/>
        <a:cs typeface="+mn-cs"/>
      </a:defRPr>
    </a:lvl1pPr>
    <a:lvl2pPr marL="457200" algn="l" rtl="0" eaLnBrk="0" fontAlgn="base" hangingPunct="0">
      <a:spcBef>
        <a:spcPct val="0"/>
      </a:spcBef>
      <a:spcAft>
        <a:spcPct val="0"/>
      </a:spcAft>
      <a:defRPr sz="2300" kern="1200">
        <a:solidFill>
          <a:schemeClr val="tx1"/>
        </a:solidFill>
        <a:latin typeface="Arial" charset="0"/>
        <a:ea typeface="+mn-ea"/>
        <a:cs typeface="+mn-cs"/>
      </a:defRPr>
    </a:lvl2pPr>
    <a:lvl3pPr marL="914400" algn="l" rtl="0" eaLnBrk="0" fontAlgn="base" hangingPunct="0">
      <a:spcBef>
        <a:spcPct val="0"/>
      </a:spcBef>
      <a:spcAft>
        <a:spcPct val="0"/>
      </a:spcAft>
      <a:defRPr sz="2300" kern="1200">
        <a:solidFill>
          <a:schemeClr val="tx1"/>
        </a:solidFill>
        <a:latin typeface="Arial" charset="0"/>
        <a:ea typeface="+mn-ea"/>
        <a:cs typeface="+mn-cs"/>
      </a:defRPr>
    </a:lvl3pPr>
    <a:lvl4pPr marL="1371600" algn="l" rtl="0" eaLnBrk="0" fontAlgn="base" hangingPunct="0">
      <a:spcBef>
        <a:spcPct val="0"/>
      </a:spcBef>
      <a:spcAft>
        <a:spcPct val="0"/>
      </a:spcAft>
      <a:defRPr sz="2300" kern="1200">
        <a:solidFill>
          <a:schemeClr val="tx1"/>
        </a:solidFill>
        <a:latin typeface="Arial" charset="0"/>
        <a:ea typeface="+mn-ea"/>
        <a:cs typeface="+mn-cs"/>
      </a:defRPr>
    </a:lvl4pPr>
    <a:lvl5pPr marL="1828800" algn="l" rtl="0" eaLnBrk="0" fontAlgn="base" hangingPunct="0">
      <a:spcBef>
        <a:spcPct val="0"/>
      </a:spcBef>
      <a:spcAft>
        <a:spcPct val="0"/>
      </a:spcAft>
      <a:defRPr sz="2300" kern="1200">
        <a:solidFill>
          <a:schemeClr val="tx1"/>
        </a:solidFill>
        <a:latin typeface="Arial" charset="0"/>
        <a:ea typeface="+mn-ea"/>
        <a:cs typeface="+mn-cs"/>
      </a:defRPr>
    </a:lvl5pPr>
    <a:lvl6pPr marL="2286000" algn="l" defTabSz="914400" rtl="0" eaLnBrk="1" latinLnBrk="0" hangingPunct="1">
      <a:defRPr sz="2300" kern="1200">
        <a:solidFill>
          <a:schemeClr val="tx1"/>
        </a:solidFill>
        <a:latin typeface="Arial" charset="0"/>
        <a:ea typeface="+mn-ea"/>
        <a:cs typeface="+mn-cs"/>
      </a:defRPr>
    </a:lvl6pPr>
    <a:lvl7pPr marL="2743200" algn="l" defTabSz="914400" rtl="0" eaLnBrk="1" latinLnBrk="0" hangingPunct="1">
      <a:defRPr sz="2300" kern="1200">
        <a:solidFill>
          <a:schemeClr val="tx1"/>
        </a:solidFill>
        <a:latin typeface="Arial" charset="0"/>
        <a:ea typeface="+mn-ea"/>
        <a:cs typeface="+mn-cs"/>
      </a:defRPr>
    </a:lvl7pPr>
    <a:lvl8pPr marL="3200400" algn="l" defTabSz="914400" rtl="0" eaLnBrk="1" latinLnBrk="0" hangingPunct="1">
      <a:defRPr sz="2300" kern="1200">
        <a:solidFill>
          <a:schemeClr val="tx1"/>
        </a:solidFill>
        <a:latin typeface="Arial" charset="0"/>
        <a:ea typeface="+mn-ea"/>
        <a:cs typeface="+mn-cs"/>
      </a:defRPr>
    </a:lvl8pPr>
    <a:lvl9pPr marL="3657600" algn="l" defTabSz="914400" rtl="0" eaLnBrk="1" latinLnBrk="0" hangingPunct="1">
      <a:defRPr sz="23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66FF"/>
    <a:srgbClr val="0099FF"/>
    <a:srgbClr val="333399"/>
    <a:srgbClr val="FFFFCC"/>
    <a:srgbClr val="FFCC00"/>
    <a:srgbClr val="33CC33"/>
    <a:srgbClr val="FF3300"/>
    <a:srgbClr val="A50021"/>
  </p:clrMru>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édio 2 - Ênfas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111" autoAdjust="0"/>
    <p:restoredTop sz="89343" autoAdjust="0"/>
  </p:normalViewPr>
  <p:slideViewPr>
    <p:cSldViewPr>
      <p:cViewPr>
        <p:scale>
          <a:sx n="50" d="100"/>
          <a:sy n="50" d="100"/>
        </p:scale>
        <p:origin x="-1974" y="-11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830"/>
    </p:cViewPr>
  </p:sorterViewPr>
  <p:notesViewPr>
    <p:cSldViewPr>
      <p:cViewPr varScale="1">
        <p:scale>
          <a:sx n="54" d="100"/>
          <a:sy n="54" d="100"/>
        </p:scale>
        <p:origin x="-1902" y="-90"/>
      </p:cViewPr>
      <p:guideLst>
        <p:guide orient="horz" pos="3129"/>
        <p:guide pos="2139"/>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3225" cy="498475"/>
          </a:xfrm>
          <a:prstGeom prst="rect">
            <a:avLst/>
          </a:prstGeom>
          <a:noFill/>
          <a:ln w="9525">
            <a:noFill/>
            <a:miter lim="800000"/>
            <a:headEnd/>
            <a:tailEnd/>
          </a:ln>
          <a:effectLst/>
        </p:spPr>
        <p:txBody>
          <a:bodyPr vert="horz" wrap="square" lIns="93150" tIns="46575" rIns="93150" bIns="46575" numCol="1" anchor="t" anchorCtr="0" compatLnSpc="1">
            <a:prstTxWarp prst="textNoShape">
              <a:avLst/>
            </a:prstTxWarp>
          </a:bodyPr>
          <a:lstStyle>
            <a:lvl1pPr algn="l" defTabSz="931863" eaLnBrk="1" hangingPunct="1">
              <a:defRPr sz="1200">
                <a:latin typeface="Arial" charset="0"/>
              </a:defRPr>
            </a:lvl1pPr>
          </a:lstStyle>
          <a:p>
            <a:pPr>
              <a:defRPr/>
            </a:pPr>
            <a:endParaRPr lang="en-US"/>
          </a:p>
        </p:txBody>
      </p:sp>
      <p:sp>
        <p:nvSpPr>
          <p:cNvPr id="29699" name="Rectangle 3"/>
          <p:cNvSpPr>
            <a:spLocks noGrp="1" noChangeArrowheads="1"/>
          </p:cNvSpPr>
          <p:nvPr>
            <p:ph type="dt" sz="quarter" idx="1"/>
          </p:nvPr>
        </p:nvSpPr>
        <p:spPr bwMode="auto">
          <a:xfrm>
            <a:off x="3849688" y="0"/>
            <a:ext cx="2943225" cy="498475"/>
          </a:xfrm>
          <a:prstGeom prst="rect">
            <a:avLst/>
          </a:prstGeom>
          <a:noFill/>
          <a:ln w="9525">
            <a:noFill/>
            <a:miter lim="800000"/>
            <a:headEnd/>
            <a:tailEnd/>
          </a:ln>
          <a:effectLst/>
        </p:spPr>
        <p:txBody>
          <a:bodyPr vert="horz" wrap="square" lIns="93150" tIns="46575" rIns="93150" bIns="46575" numCol="1" anchor="t" anchorCtr="0" compatLnSpc="1">
            <a:prstTxWarp prst="textNoShape">
              <a:avLst/>
            </a:prstTxWarp>
          </a:bodyPr>
          <a:lstStyle>
            <a:lvl1pPr algn="r" defTabSz="931863" eaLnBrk="1" hangingPunct="1">
              <a:defRPr sz="1200">
                <a:latin typeface="Arial" charset="0"/>
              </a:defRPr>
            </a:lvl1pPr>
          </a:lstStyle>
          <a:p>
            <a:pPr>
              <a:defRPr/>
            </a:pPr>
            <a:endParaRPr lang="en-US"/>
          </a:p>
        </p:txBody>
      </p:sp>
      <p:sp>
        <p:nvSpPr>
          <p:cNvPr id="29700" name="Rectangle 4"/>
          <p:cNvSpPr>
            <a:spLocks noGrp="1" noChangeArrowheads="1"/>
          </p:cNvSpPr>
          <p:nvPr>
            <p:ph type="ftr" sz="quarter" idx="2"/>
          </p:nvPr>
        </p:nvSpPr>
        <p:spPr bwMode="auto">
          <a:xfrm>
            <a:off x="0" y="9431338"/>
            <a:ext cx="2943225" cy="498475"/>
          </a:xfrm>
          <a:prstGeom prst="rect">
            <a:avLst/>
          </a:prstGeom>
          <a:noFill/>
          <a:ln w="9525">
            <a:noFill/>
            <a:miter lim="800000"/>
            <a:headEnd/>
            <a:tailEnd/>
          </a:ln>
          <a:effectLst/>
        </p:spPr>
        <p:txBody>
          <a:bodyPr vert="horz" wrap="square" lIns="93150" tIns="46575" rIns="93150" bIns="46575" numCol="1" anchor="b" anchorCtr="0" compatLnSpc="1">
            <a:prstTxWarp prst="textNoShape">
              <a:avLst/>
            </a:prstTxWarp>
          </a:bodyPr>
          <a:lstStyle>
            <a:lvl1pPr algn="l" defTabSz="931863" eaLnBrk="1" hangingPunct="1">
              <a:defRPr sz="1200">
                <a:latin typeface="Arial" charset="0"/>
              </a:defRPr>
            </a:lvl1pPr>
          </a:lstStyle>
          <a:p>
            <a:pPr>
              <a:defRPr/>
            </a:pPr>
            <a:endParaRPr lang="en-US"/>
          </a:p>
        </p:txBody>
      </p:sp>
      <p:sp>
        <p:nvSpPr>
          <p:cNvPr id="29701" name="Rectangle 5"/>
          <p:cNvSpPr>
            <a:spLocks noGrp="1" noChangeArrowheads="1"/>
          </p:cNvSpPr>
          <p:nvPr>
            <p:ph type="sldNum" sz="quarter" idx="3"/>
          </p:nvPr>
        </p:nvSpPr>
        <p:spPr bwMode="auto">
          <a:xfrm>
            <a:off x="3849688" y="9431338"/>
            <a:ext cx="2943225" cy="498475"/>
          </a:xfrm>
          <a:prstGeom prst="rect">
            <a:avLst/>
          </a:prstGeom>
          <a:noFill/>
          <a:ln w="9525">
            <a:noFill/>
            <a:miter lim="800000"/>
            <a:headEnd/>
            <a:tailEnd/>
          </a:ln>
          <a:effectLst/>
        </p:spPr>
        <p:txBody>
          <a:bodyPr vert="horz" wrap="square" lIns="93150" tIns="46575" rIns="93150" bIns="46575" numCol="1" anchor="b" anchorCtr="0" compatLnSpc="1">
            <a:prstTxWarp prst="textNoShape">
              <a:avLst/>
            </a:prstTxWarp>
          </a:bodyPr>
          <a:lstStyle>
            <a:lvl1pPr algn="r" defTabSz="931863" eaLnBrk="1" hangingPunct="1">
              <a:defRPr sz="1200">
                <a:latin typeface="Arial" charset="0"/>
              </a:defRPr>
            </a:lvl1pPr>
          </a:lstStyle>
          <a:p>
            <a:pPr>
              <a:defRPr/>
            </a:pPr>
            <a:fld id="{A52780FA-0B03-4D47-B5F4-AE1582A9DB92}" type="slidenum">
              <a:rPr lang="en-US"/>
              <a:pPr>
                <a:defRPr/>
              </a:pPr>
              <a:t>‹nº›</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3225" cy="498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pPr>
              <a:defRPr/>
            </a:pPr>
            <a:endParaRPr lang="en-US"/>
          </a:p>
        </p:txBody>
      </p:sp>
      <p:sp>
        <p:nvSpPr>
          <p:cNvPr id="37891" name="Rectangle 3"/>
          <p:cNvSpPr>
            <a:spLocks noGrp="1" noChangeArrowheads="1"/>
          </p:cNvSpPr>
          <p:nvPr>
            <p:ph type="dt" idx="1"/>
          </p:nvPr>
        </p:nvSpPr>
        <p:spPr bwMode="auto">
          <a:xfrm>
            <a:off x="3849688" y="0"/>
            <a:ext cx="2943225" cy="498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60420" name="Rectangle 4"/>
          <p:cNvSpPr>
            <a:spLocks noGrp="1" noRot="1" noChangeAspect="1" noChangeArrowheads="1" noTextEdit="1"/>
          </p:cNvSpPr>
          <p:nvPr>
            <p:ph type="sldImg" idx="2"/>
          </p:nvPr>
        </p:nvSpPr>
        <p:spPr bwMode="auto">
          <a:xfrm>
            <a:off x="915988" y="742950"/>
            <a:ext cx="4964112" cy="3724275"/>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679450" y="4718050"/>
            <a:ext cx="5437188" cy="4470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9431338"/>
            <a:ext cx="2943225" cy="4984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pPr>
              <a:defRPr/>
            </a:pPr>
            <a:endParaRPr lang="en-US"/>
          </a:p>
        </p:txBody>
      </p:sp>
      <p:sp>
        <p:nvSpPr>
          <p:cNvPr id="37895" name="Rectangle 7"/>
          <p:cNvSpPr>
            <a:spLocks noGrp="1" noChangeArrowheads="1"/>
          </p:cNvSpPr>
          <p:nvPr>
            <p:ph type="sldNum" sz="quarter" idx="5"/>
          </p:nvPr>
        </p:nvSpPr>
        <p:spPr bwMode="auto">
          <a:xfrm>
            <a:off x="3849688" y="9431338"/>
            <a:ext cx="2943225" cy="4984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8DC0DF9D-0EB3-486C-B459-3FD6B7645D8E}" type="slidenum">
              <a:rPr lang="en-US"/>
              <a:pPr>
                <a:defRPr/>
              </a:pPr>
              <a:t>‹nº›</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81800" y="190500"/>
            <a:ext cx="1752600" cy="5829300"/>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1524000" y="190500"/>
            <a:ext cx="5105400" cy="5829300"/>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Only" preserve="1">
  <p:cSld name="Conteúdo">
    <p:spTree>
      <p:nvGrpSpPr>
        <p:cNvPr id="1" name=""/>
        <p:cNvGrpSpPr/>
        <p:nvPr/>
      </p:nvGrpSpPr>
      <p:grpSpPr>
        <a:xfrm>
          <a:off x="0" y="0"/>
          <a:ext cx="0" cy="0"/>
          <a:chOff x="0" y="0"/>
          <a:chExt cx="0" cy="0"/>
        </a:xfrm>
      </p:grpSpPr>
      <p:sp>
        <p:nvSpPr>
          <p:cNvPr id="2" name="Espaço Reservado para Conteúdo 1"/>
          <p:cNvSpPr>
            <a:spLocks noGrp="1"/>
          </p:cNvSpPr>
          <p:nvPr>
            <p:ph/>
          </p:nvPr>
        </p:nvSpPr>
        <p:spPr>
          <a:xfrm>
            <a:off x="1524000" y="190500"/>
            <a:ext cx="7010400" cy="5829300"/>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reserve="1">
  <p:cSld name="Título, text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1524000" y="190500"/>
            <a:ext cx="7010400" cy="1527175"/>
          </a:xfrm>
        </p:spPr>
        <p:txBody>
          <a:bodyPr/>
          <a:lstStyle/>
          <a:p>
            <a:r>
              <a:rPr lang="pt-BR" smtClean="0"/>
              <a:t>Clique para editar o estilo do título mestre</a:t>
            </a:r>
            <a:endParaRPr lang="pt-BR"/>
          </a:p>
        </p:txBody>
      </p:sp>
      <p:sp>
        <p:nvSpPr>
          <p:cNvPr id="3" name="Espaço Reservado para Texto 2"/>
          <p:cNvSpPr>
            <a:spLocks noGrp="1"/>
          </p:cNvSpPr>
          <p:nvPr>
            <p:ph type="body" sz="half" idx="1"/>
          </p:nvPr>
        </p:nvSpPr>
        <p:spPr>
          <a:xfrm>
            <a:off x="1524000" y="1905000"/>
            <a:ext cx="3429000" cy="4114800"/>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5105400" y="1905000"/>
            <a:ext cx="3429000" cy="4114800"/>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bl" preserve="1">
  <p:cSld name="Título e tabela">
    <p:spTree>
      <p:nvGrpSpPr>
        <p:cNvPr id="1" name=""/>
        <p:cNvGrpSpPr/>
        <p:nvPr/>
      </p:nvGrpSpPr>
      <p:grpSpPr>
        <a:xfrm>
          <a:off x="0" y="0"/>
          <a:ext cx="0" cy="0"/>
          <a:chOff x="0" y="0"/>
          <a:chExt cx="0" cy="0"/>
        </a:xfrm>
      </p:grpSpPr>
      <p:sp>
        <p:nvSpPr>
          <p:cNvPr id="2" name="Título 1"/>
          <p:cNvSpPr>
            <a:spLocks noGrp="1"/>
          </p:cNvSpPr>
          <p:nvPr>
            <p:ph type="title"/>
          </p:nvPr>
        </p:nvSpPr>
        <p:spPr>
          <a:xfrm>
            <a:off x="1524000" y="190500"/>
            <a:ext cx="7010400" cy="1527175"/>
          </a:xfrm>
        </p:spPr>
        <p:txBody>
          <a:bodyPr/>
          <a:lstStyle/>
          <a:p>
            <a:r>
              <a:rPr lang="pt-BR" smtClean="0"/>
              <a:t>Clique para editar o estilo do título mestre</a:t>
            </a:r>
            <a:endParaRPr lang="pt-BR"/>
          </a:p>
        </p:txBody>
      </p:sp>
      <p:sp>
        <p:nvSpPr>
          <p:cNvPr id="3" name="Espaço Reservado para Tabela 2"/>
          <p:cNvSpPr>
            <a:spLocks noGrp="1"/>
          </p:cNvSpPr>
          <p:nvPr>
            <p:ph type="tbl" idx="1"/>
          </p:nvPr>
        </p:nvSpPr>
        <p:spPr>
          <a:xfrm>
            <a:off x="1524000" y="1905000"/>
            <a:ext cx="7010400" cy="4114800"/>
          </a:xfrm>
        </p:spPr>
        <p:txBody>
          <a:bodyPr vert="horz" wrap="square" lIns="91418" tIns="45710" rIns="91418" bIns="45710" numCol="1" anchor="t" anchorCtr="0" compatLnSpc="1">
            <a:prstTxWarp prst="textNoShape">
              <a:avLst/>
            </a:prstTxWarp>
          </a:bodyPr>
          <a:lstStyle/>
          <a:p>
            <a:pPr lvl="0"/>
            <a:endParaRPr lang="pt-BR"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1_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dgm" preserve="1">
  <p:cSld name="Título e diagrama ou organogram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SmartArt 2"/>
          <p:cNvSpPr>
            <a:spLocks noGrp="1"/>
          </p:cNvSpPr>
          <p:nvPr>
            <p:ph type="dgm" idx="1"/>
          </p:nvPr>
        </p:nvSpPr>
        <p:spPr>
          <a:xfrm>
            <a:off x="457200" y="1600200"/>
            <a:ext cx="8229600" cy="4525963"/>
          </a:xfrm>
          <a:prstGeom prst="rect">
            <a:avLst/>
          </a:prstGeom>
        </p:spPr>
        <p:txBody>
          <a:bodyPr/>
          <a:lstStyle/>
          <a:p>
            <a:pPr lvl="0"/>
            <a:endParaRPr lang="pt-BR"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eaLnBrk="1" hangingPunct="1">
              <a:defRPr/>
            </a:pPr>
            <a:endParaRPr lang="pt-BR"/>
          </a:p>
        </p:txBody>
      </p:sp>
      <p:sp>
        <p:nvSpPr>
          <p:cNvPr id="241666"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pt-BR"/>
              <a:t>Clique para editar o estilo do título mestre</a:t>
            </a:r>
          </a:p>
        </p:txBody>
      </p:sp>
      <p:sp>
        <p:nvSpPr>
          <p:cNvPr id="241667"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pt-BR"/>
              <a:t>Clique para editar o estilo do subtítulo mestre</a:t>
            </a:r>
          </a:p>
        </p:txBody>
      </p:sp>
      <p:sp>
        <p:nvSpPr>
          <p:cNvPr id="5" name="Rectangle 5"/>
          <p:cNvSpPr>
            <a:spLocks noGrp="1" noChangeArrowheads="1"/>
          </p:cNvSpPr>
          <p:nvPr>
            <p:ph type="ftr" sz="quarter" idx="10"/>
          </p:nvPr>
        </p:nvSpPr>
        <p:spPr/>
        <p:txBody>
          <a:bodyPr/>
          <a:lstStyle>
            <a:lvl1pPr>
              <a:defRPr/>
            </a:lvl1pPr>
          </a:lstStyle>
          <a:p>
            <a:pPr>
              <a:defRPr/>
            </a:pPr>
            <a:endParaRPr lang="pt-BR"/>
          </a:p>
        </p:txBody>
      </p:sp>
      <p:sp>
        <p:nvSpPr>
          <p:cNvPr id="6" name="Rectangle 6"/>
          <p:cNvSpPr>
            <a:spLocks noGrp="1" noChangeArrowheads="1"/>
          </p:cNvSpPr>
          <p:nvPr>
            <p:ph type="sldNum" sz="quarter" idx="11"/>
          </p:nvPr>
        </p:nvSpPr>
        <p:spPr/>
        <p:txBody>
          <a:bodyPr/>
          <a:lstStyle>
            <a:lvl1pPr>
              <a:defRPr/>
            </a:lvl1pPr>
          </a:lstStyle>
          <a:p>
            <a:pPr>
              <a:defRPr/>
            </a:pPr>
            <a:fld id="{D21EBA3E-C859-447B-A2D2-5840D023B6F4}" type="slidenum">
              <a:rPr lang="pt-BR"/>
              <a:pPr>
                <a:defRPr/>
              </a:pPr>
              <a:t>‹nº›</a:t>
            </a:fld>
            <a:endParaRPr lang="pt-BR"/>
          </a:p>
        </p:txBody>
      </p:sp>
      <p:sp>
        <p:nvSpPr>
          <p:cNvPr id="7" name="Rectangle 7"/>
          <p:cNvSpPr>
            <a:spLocks noGrp="1" noChangeArrowheads="1"/>
          </p:cNvSpPr>
          <p:nvPr>
            <p:ph type="dt" sz="quarter" idx="12"/>
          </p:nvPr>
        </p:nvSpPr>
        <p:spPr/>
        <p:txBody>
          <a:bodyPr/>
          <a:lstStyle>
            <a:lvl1pPr>
              <a:defRPr/>
            </a:lvl1pPr>
          </a:lstStyle>
          <a:p>
            <a:pPr>
              <a:defRPr/>
            </a:pPr>
            <a:fld id="{DF7BB02D-B81F-41B9-B877-4A44E58F01AE}" type="datetimeFigureOut">
              <a:rPr lang="pt-BR"/>
              <a:pPr>
                <a:defRPr/>
              </a:pPr>
              <a:t>08/06/2010</a:t>
            </a:fld>
            <a:endParaRPr lang="pt-BR"/>
          </a:p>
        </p:txBody>
      </p:sp>
    </p:spTree>
  </p:cSld>
  <p:clrMapOvr>
    <a:masterClrMapping/>
  </p:clrMapOvr>
  <p:transition spd="med">
    <p:pull dir="l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fld id="{3ACC2140-C5D0-46A1-905A-2CFB124B64F3}" type="datetimeFigureOut">
              <a:rPr lang="pt-BR"/>
              <a:pPr>
                <a:defRPr/>
              </a:pPr>
              <a:t>08/06/2010</a:t>
            </a:fld>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754C2A4D-0420-4DED-AFD4-158CFFD47B8D}" type="slidenum">
              <a:rPr lang="pt-BR"/>
              <a:pPr>
                <a:defRPr/>
              </a:pPr>
              <a:t>‹nº›</a:t>
            </a:fld>
            <a:endParaRPr lang="pt-BR"/>
          </a:p>
        </p:txBody>
      </p:sp>
    </p:spTree>
  </p:cSld>
  <p:clrMapOvr>
    <a:masterClrMapping/>
  </p:clrMapOvr>
  <p:transition spd="med">
    <p:pull dir="l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4"/>
          <p:cNvSpPr>
            <a:spLocks noGrp="1" noChangeArrowheads="1"/>
          </p:cNvSpPr>
          <p:nvPr>
            <p:ph type="dt" sz="half" idx="10"/>
          </p:nvPr>
        </p:nvSpPr>
        <p:spPr>
          <a:ln/>
        </p:spPr>
        <p:txBody>
          <a:bodyPr/>
          <a:lstStyle>
            <a:lvl1pPr>
              <a:defRPr/>
            </a:lvl1pPr>
          </a:lstStyle>
          <a:p>
            <a:pPr>
              <a:defRPr/>
            </a:pPr>
            <a:fld id="{5A216EEC-0083-479E-8062-D83602AD0903}" type="datetimeFigureOut">
              <a:rPr lang="pt-BR"/>
              <a:pPr>
                <a:defRPr/>
              </a:pPr>
              <a:t>08/06/2010</a:t>
            </a:fld>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7B34598E-C918-4110-9C12-31C53493EE49}" type="slidenum">
              <a:rPr lang="pt-BR"/>
              <a:pPr>
                <a:defRPr/>
              </a:pPr>
              <a:t>‹nº›</a:t>
            </a:fld>
            <a:endParaRPr lang="pt-BR"/>
          </a:p>
        </p:txBody>
      </p:sp>
    </p:spTree>
  </p:cSld>
  <p:clrMapOvr>
    <a:masterClrMapping/>
  </p:clrMapOvr>
  <p:transition spd="med">
    <p:pull dir="l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fld id="{B5FD78C0-2586-4AAF-8C34-A53FE97B48C9}" type="datetimeFigureOut">
              <a:rPr lang="pt-BR"/>
              <a:pPr>
                <a:defRPr/>
              </a:pPr>
              <a:t>08/06/2010</a:t>
            </a:fld>
            <a:endParaRPr lang="pt-BR"/>
          </a:p>
        </p:txBody>
      </p:sp>
      <p:sp>
        <p:nvSpPr>
          <p:cNvPr id="6" name="Rectangle 5"/>
          <p:cNvSpPr>
            <a:spLocks noGrp="1" noChangeArrowheads="1"/>
          </p:cNvSpPr>
          <p:nvPr>
            <p:ph type="ftr" sz="quarter" idx="11"/>
          </p:nvPr>
        </p:nvSpPr>
        <p:spPr>
          <a:ln/>
        </p:spPr>
        <p:txBody>
          <a:bodyPr/>
          <a:lstStyle>
            <a:lvl1pPr>
              <a:defRPr/>
            </a:lvl1pPr>
          </a:lstStyle>
          <a:p>
            <a:pPr>
              <a:defRPr/>
            </a:pPr>
            <a:endParaRPr lang="pt-BR"/>
          </a:p>
        </p:txBody>
      </p:sp>
      <p:sp>
        <p:nvSpPr>
          <p:cNvPr id="7" name="Rectangle 6"/>
          <p:cNvSpPr>
            <a:spLocks noGrp="1" noChangeArrowheads="1"/>
          </p:cNvSpPr>
          <p:nvPr>
            <p:ph type="sldNum" sz="quarter" idx="12"/>
          </p:nvPr>
        </p:nvSpPr>
        <p:spPr>
          <a:ln/>
        </p:spPr>
        <p:txBody>
          <a:bodyPr/>
          <a:lstStyle>
            <a:lvl1pPr>
              <a:defRPr/>
            </a:lvl1pPr>
          </a:lstStyle>
          <a:p>
            <a:pPr>
              <a:defRPr/>
            </a:pPr>
            <a:fld id="{08E204D5-F121-4B38-866B-7A612D64F476}" type="slidenum">
              <a:rPr lang="pt-BR"/>
              <a:pPr>
                <a:defRPr/>
              </a:pPr>
              <a:t>‹nº›</a:t>
            </a:fld>
            <a:endParaRPr lang="pt-BR"/>
          </a:p>
        </p:txBody>
      </p:sp>
    </p:spTree>
  </p:cSld>
  <p:clrMapOvr>
    <a:masterClrMapping/>
  </p:clrMapOvr>
  <p:transition spd="med">
    <p:pull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fld id="{484D2657-64B7-43CC-B9AA-1505FDCBB801}" type="datetimeFigureOut">
              <a:rPr lang="pt-BR"/>
              <a:pPr>
                <a:defRPr/>
              </a:pPr>
              <a:t>08/06/2010</a:t>
            </a:fld>
            <a:endParaRPr lang="pt-BR"/>
          </a:p>
        </p:txBody>
      </p:sp>
      <p:sp>
        <p:nvSpPr>
          <p:cNvPr id="8" name="Rectangle 5"/>
          <p:cNvSpPr>
            <a:spLocks noGrp="1" noChangeArrowheads="1"/>
          </p:cNvSpPr>
          <p:nvPr>
            <p:ph type="ftr" sz="quarter" idx="11"/>
          </p:nvPr>
        </p:nvSpPr>
        <p:spPr>
          <a:ln/>
        </p:spPr>
        <p:txBody>
          <a:bodyPr/>
          <a:lstStyle>
            <a:lvl1pPr>
              <a:defRPr/>
            </a:lvl1pPr>
          </a:lstStyle>
          <a:p>
            <a:pPr>
              <a:defRPr/>
            </a:pPr>
            <a:endParaRPr lang="pt-BR"/>
          </a:p>
        </p:txBody>
      </p:sp>
      <p:sp>
        <p:nvSpPr>
          <p:cNvPr id="9" name="Rectangle 6"/>
          <p:cNvSpPr>
            <a:spLocks noGrp="1" noChangeArrowheads="1"/>
          </p:cNvSpPr>
          <p:nvPr>
            <p:ph type="sldNum" sz="quarter" idx="12"/>
          </p:nvPr>
        </p:nvSpPr>
        <p:spPr>
          <a:ln/>
        </p:spPr>
        <p:txBody>
          <a:bodyPr/>
          <a:lstStyle>
            <a:lvl1pPr>
              <a:defRPr/>
            </a:lvl1pPr>
          </a:lstStyle>
          <a:p>
            <a:pPr>
              <a:defRPr/>
            </a:pPr>
            <a:fld id="{3AAA96BC-8B59-4B68-859C-3791FB0638F3}" type="slidenum">
              <a:rPr lang="pt-BR"/>
              <a:pPr>
                <a:defRPr/>
              </a:pPr>
              <a:t>‹nº›</a:t>
            </a:fld>
            <a:endParaRPr lang="pt-BR"/>
          </a:p>
        </p:txBody>
      </p:sp>
    </p:spTree>
  </p:cSld>
  <p:clrMapOvr>
    <a:masterClrMapping/>
  </p:clrMapOvr>
  <p:transition spd="med">
    <p:pull dir="l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fld id="{52D344A1-17BA-418F-AFC7-38C2CB81F97D}" type="datetimeFigureOut">
              <a:rPr lang="pt-BR"/>
              <a:pPr>
                <a:defRPr/>
              </a:pPr>
              <a:t>08/06/2010</a:t>
            </a:fld>
            <a:endParaRPr lang="pt-BR"/>
          </a:p>
        </p:txBody>
      </p:sp>
      <p:sp>
        <p:nvSpPr>
          <p:cNvPr id="4" name="Rectangle 5"/>
          <p:cNvSpPr>
            <a:spLocks noGrp="1" noChangeArrowheads="1"/>
          </p:cNvSpPr>
          <p:nvPr>
            <p:ph type="ftr" sz="quarter" idx="11"/>
          </p:nvPr>
        </p:nvSpPr>
        <p:spPr>
          <a:ln/>
        </p:spPr>
        <p:txBody>
          <a:bodyPr/>
          <a:lstStyle>
            <a:lvl1pPr>
              <a:defRPr/>
            </a:lvl1pPr>
          </a:lstStyle>
          <a:p>
            <a:pPr>
              <a:defRPr/>
            </a:pPr>
            <a:endParaRPr lang="pt-BR"/>
          </a:p>
        </p:txBody>
      </p:sp>
      <p:sp>
        <p:nvSpPr>
          <p:cNvPr id="5" name="Rectangle 6"/>
          <p:cNvSpPr>
            <a:spLocks noGrp="1" noChangeArrowheads="1"/>
          </p:cNvSpPr>
          <p:nvPr>
            <p:ph type="sldNum" sz="quarter" idx="12"/>
          </p:nvPr>
        </p:nvSpPr>
        <p:spPr>
          <a:ln/>
        </p:spPr>
        <p:txBody>
          <a:bodyPr/>
          <a:lstStyle>
            <a:lvl1pPr>
              <a:defRPr/>
            </a:lvl1pPr>
          </a:lstStyle>
          <a:p>
            <a:pPr>
              <a:defRPr/>
            </a:pPr>
            <a:fld id="{9D61D1D4-6F56-4F58-BBB8-AA4C5520AA7C}" type="slidenum">
              <a:rPr lang="pt-BR"/>
              <a:pPr>
                <a:defRPr/>
              </a:pPr>
              <a:t>‹nº›</a:t>
            </a:fld>
            <a:endParaRPr lang="pt-BR"/>
          </a:p>
        </p:txBody>
      </p:sp>
    </p:spTree>
  </p:cSld>
  <p:clrMapOvr>
    <a:masterClrMapping/>
  </p:clrMapOvr>
  <p:transition spd="med">
    <p:pull dir="l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3D9D2FA-EF96-430C-92CA-F53C7270221A}" type="datetimeFigureOut">
              <a:rPr lang="pt-BR"/>
              <a:pPr>
                <a:defRPr/>
              </a:pPr>
              <a:t>08/06/2010</a:t>
            </a:fld>
            <a:endParaRPr lang="pt-BR"/>
          </a:p>
        </p:txBody>
      </p:sp>
      <p:sp>
        <p:nvSpPr>
          <p:cNvPr id="3" name="Rectangle 5"/>
          <p:cNvSpPr>
            <a:spLocks noGrp="1" noChangeArrowheads="1"/>
          </p:cNvSpPr>
          <p:nvPr>
            <p:ph type="ftr" sz="quarter" idx="11"/>
          </p:nvPr>
        </p:nvSpPr>
        <p:spPr>
          <a:ln/>
        </p:spPr>
        <p:txBody>
          <a:bodyPr/>
          <a:lstStyle>
            <a:lvl1pPr>
              <a:defRPr/>
            </a:lvl1pPr>
          </a:lstStyle>
          <a:p>
            <a:pPr>
              <a:defRPr/>
            </a:pPr>
            <a:endParaRPr lang="pt-BR"/>
          </a:p>
        </p:txBody>
      </p:sp>
      <p:sp>
        <p:nvSpPr>
          <p:cNvPr id="4" name="Rectangle 6"/>
          <p:cNvSpPr>
            <a:spLocks noGrp="1" noChangeArrowheads="1"/>
          </p:cNvSpPr>
          <p:nvPr>
            <p:ph type="sldNum" sz="quarter" idx="12"/>
          </p:nvPr>
        </p:nvSpPr>
        <p:spPr>
          <a:ln/>
        </p:spPr>
        <p:txBody>
          <a:bodyPr/>
          <a:lstStyle>
            <a:lvl1pPr>
              <a:defRPr/>
            </a:lvl1pPr>
          </a:lstStyle>
          <a:p>
            <a:pPr>
              <a:defRPr/>
            </a:pPr>
            <a:fld id="{6607F4CA-DB14-48B5-B25E-061CCCBEE322}" type="slidenum">
              <a:rPr lang="pt-BR"/>
              <a:pPr>
                <a:defRPr/>
              </a:pPr>
              <a:t>‹nº›</a:t>
            </a:fld>
            <a:endParaRPr lang="pt-BR"/>
          </a:p>
        </p:txBody>
      </p:sp>
    </p:spTree>
  </p:cSld>
  <p:clrMapOvr>
    <a:masterClrMapping/>
  </p:clrMapOvr>
  <p:transition spd="med">
    <p:pull dir="l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fld id="{48A9E5E7-7AC1-437C-98FC-D1AB8886568A}" type="datetimeFigureOut">
              <a:rPr lang="pt-BR"/>
              <a:pPr>
                <a:defRPr/>
              </a:pPr>
              <a:t>08/06/2010</a:t>
            </a:fld>
            <a:endParaRPr lang="pt-BR"/>
          </a:p>
        </p:txBody>
      </p:sp>
      <p:sp>
        <p:nvSpPr>
          <p:cNvPr id="6" name="Rectangle 5"/>
          <p:cNvSpPr>
            <a:spLocks noGrp="1" noChangeArrowheads="1"/>
          </p:cNvSpPr>
          <p:nvPr>
            <p:ph type="ftr" sz="quarter" idx="11"/>
          </p:nvPr>
        </p:nvSpPr>
        <p:spPr>
          <a:ln/>
        </p:spPr>
        <p:txBody>
          <a:bodyPr/>
          <a:lstStyle>
            <a:lvl1pPr>
              <a:defRPr/>
            </a:lvl1pPr>
          </a:lstStyle>
          <a:p>
            <a:pPr>
              <a:defRPr/>
            </a:pPr>
            <a:endParaRPr lang="pt-BR"/>
          </a:p>
        </p:txBody>
      </p:sp>
      <p:sp>
        <p:nvSpPr>
          <p:cNvPr id="7" name="Rectangle 6"/>
          <p:cNvSpPr>
            <a:spLocks noGrp="1" noChangeArrowheads="1"/>
          </p:cNvSpPr>
          <p:nvPr>
            <p:ph type="sldNum" sz="quarter" idx="12"/>
          </p:nvPr>
        </p:nvSpPr>
        <p:spPr>
          <a:ln/>
        </p:spPr>
        <p:txBody>
          <a:bodyPr/>
          <a:lstStyle>
            <a:lvl1pPr>
              <a:defRPr/>
            </a:lvl1pPr>
          </a:lstStyle>
          <a:p>
            <a:pPr>
              <a:defRPr/>
            </a:pPr>
            <a:fld id="{E9D4E552-FF07-408C-A80D-7624EB8E8D06}" type="slidenum">
              <a:rPr lang="pt-BR"/>
              <a:pPr>
                <a:defRPr/>
              </a:pPr>
              <a:t>‹nº›</a:t>
            </a:fld>
            <a:endParaRPr lang="pt-BR"/>
          </a:p>
        </p:txBody>
      </p:sp>
    </p:spTree>
  </p:cSld>
  <p:clrMapOvr>
    <a:masterClrMapping/>
  </p:clrMapOvr>
  <p:transition spd="med">
    <p:pull dir="l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fld id="{3AB8E546-E01E-464D-A637-A1CC667430FE}" type="datetimeFigureOut">
              <a:rPr lang="pt-BR"/>
              <a:pPr>
                <a:defRPr/>
              </a:pPr>
              <a:t>08/06/2010</a:t>
            </a:fld>
            <a:endParaRPr lang="pt-BR"/>
          </a:p>
        </p:txBody>
      </p:sp>
      <p:sp>
        <p:nvSpPr>
          <p:cNvPr id="6" name="Rectangle 5"/>
          <p:cNvSpPr>
            <a:spLocks noGrp="1" noChangeArrowheads="1"/>
          </p:cNvSpPr>
          <p:nvPr>
            <p:ph type="ftr" sz="quarter" idx="11"/>
          </p:nvPr>
        </p:nvSpPr>
        <p:spPr>
          <a:ln/>
        </p:spPr>
        <p:txBody>
          <a:bodyPr/>
          <a:lstStyle>
            <a:lvl1pPr>
              <a:defRPr/>
            </a:lvl1pPr>
          </a:lstStyle>
          <a:p>
            <a:pPr>
              <a:defRPr/>
            </a:pPr>
            <a:endParaRPr lang="pt-BR"/>
          </a:p>
        </p:txBody>
      </p:sp>
      <p:sp>
        <p:nvSpPr>
          <p:cNvPr id="7" name="Rectangle 6"/>
          <p:cNvSpPr>
            <a:spLocks noGrp="1" noChangeArrowheads="1"/>
          </p:cNvSpPr>
          <p:nvPr>
            <p:ph type="sldNum" sz="quarter" idx="12"/>
          </p:nvPr>
        </p:nvSpPr>
        <p:spPr>
          <a:ln/>
        </p:spPr>
        <p:txBody>
          <a:bodyPr/>
          <a:lstStyle>
            <a:lvl1pPr>
              <a:defRPr/>
            </a:lvl1pPr>
          </a:lstStyle>
          <a:p>
            <a:pPr>
              <a:defRPr/>
            </a:pPr>
            <a:fld id="{AEB4AEBF-F6D5-4B94-A144-C3B2B1089E0E}" type="slidenum">
              <a:rPr lang="pt-BR"/>
              <a:pPr>
                <a:defRPr/>
              </a:pPr>
              <a:t>‹nº›</a:t>
            </a:fld>
            <a:endParaRPr lang="pt-BR"/>
          </a:p>
        </p:txBody>
      </p:sp>
    </p:spTree>
  </p:cSld>
  <p:clrMapOvr>
    <a:masterClrMapping/>
  </p:clrMapOvr>
  <p:transition spd="med">
    <p:pull dir="l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fld id="{7D00E89A-524E-4887-A819-7819FCF3A34A}" type="datetimeFigureOut">
              <a:rPr lang="pt-BR"/>
              <a:pPr>
                <a:defRPr/>
              </a:pPr>
              <a:t>08/06/2010</a:t>
            </a:fld>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D99D27F0-2C7E-48B9-B098-D73B208A7E13}" type="slidenum">
              <a:rPr lang="pt-BR"/>
              <a:pPr>
                <a:defRPr/>
              </a:pPr>
              <a:t>‹nº›</a:t>
            </a:fld>
            <a:endParaRPr lang="pt-BR"/>
          </a:p>
        </p:txBody>
      </p:sp>
    </p:spTree>
  </p:cSld>
  <p:clrMapOvr>
    <a:masterClrMapping/>
  </p:clrMapOvr>
  <p:transition spd="med">
    <p:pull dir="l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92100"/>
            <a:ext cx="2057400" cy="5727700"/>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92100"/>
            <a:ext cx="6019800" cy="5727700"/>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fld id="{BE7CED7C-D609-4D43-8C1D-2807BE90CFD7}" type="datetimeFigureOut">
              <a:rPr lang="pt-BR"/>
              <a:pPr>
                <a:defRPr/>
              </a:pPr>
              <a:t>08/06/2010</a:t>
            </a:fld>
            <a:endParaRPr lang="pt-BR"/>
          </a:p>
        </p:txBody>
      </p:sp>
      <p:sp>
        <p:nvSpPr>
          <p:cNvPr id="5" name="Rectangle 5"/>
          <p:cNvSpPr>
            <a:spLocks noGrp="1" noChangeArrowheads="1"/>
          </p:cNvSpPr>
          <p:nvPr>
            <p:ph type="ftr" sz="quarter" idx="11"/>
          </p:nvPr>
        </p:nvSpPr>
        <p:spPr>
          <a:ln/>
        </p:spPr>
        <p:txBody>
          <a:bodyPr/>
          <a:lstStyle>
            <a:lvl1pPr>
              <a:defRPr/>
            </a:lvl1pPr>
          </a:lstStyle>
          <a:p>
            <a:pPr>
              <a:defRPr/>
            </a:pPr>
            <a:endParaRPr lang="pt-BR"/>
          </a:p>
        </p:txBody>
      </p:sp>
      <p:sp>
        <p:nvSpPr>
          <p:cNvPr id="6" name="Rectangle 6"/>
          <p:cNvSpPr>
            <a:spLocks noGrp="1" noChangeArrowheads="1"/>
          </p:cNvSpPr>
          <p:nvPr>
            <p:ph type="sldNum" sz="quarter" idx="12"/>
          </p:nvPr>
        </p:nvSpPr>
        <p:spPr>
          <a:ln/>
        </p:spPr>
        <p:txBody>
          <a:bodyPr/>
          <a:lstStyle>
            <a:lvl1pPr>
              <a:defRPr/>
            </a:lvl1pPr>
          </a:lstStyle>
          <a:p>
            <a:pPr>
              <a:defRPr/>
            </a:pPr>
            <a:fld id="{AF26E801-20D2-4016-A4A1-621B7F2DDED4}" type="slidenum">
              <a:rPr lang="pt-BR"/>
              <a:pPr>
                <a:defRPr/>
              </a:pPr>
              <a:t>‹nº›</a:t>
            </a:fld>
            <a:endParaRPr lang="pt-BR"/>
          </a:p>
        </p:txBody>
      </p:sp>
    </p:spTree>
  </p:cSld>
  <p:clrMapOvr>
    <a:masterClrMapping/>
  </p:clrMapOvr>
  <p:transition spd="med">
    <p:pull dir="l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15240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51054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vert="horz" wrap="square" lIns="91418" tIns="45710" rIns="91418" bIns="4571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3.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3563" name="Rectangle 11"/>
          <p:cNvSpPr>
            <a:spLocks noChangeArrowheads="1"/>
          </p:cNvSpPr>
          <p:nvPr userDrawn="1"/>
        </p:nvSpPr>
        <p:spPr bwMode="auto">
          <a:xfrm>
            <a:off x="0" y="0"/>
            <a:ext cx="900113" cy="6858000"/>
          </a:xfrm>
          <a:prstGeom prst="rect">
            <a:avLst/>
          </a:prstGeom>
          <a:solidFill>
            <a:schemeClr val="accent1"/>
          </a:solidFill>
          <a:ln w="9525">
            <a:solidFill>
              <a:schemeClr val="tx1"/>
            </a:solidFill>
            <a:miter lim="800000"/>
            <a:headEnd/>
            <a:tailEnd/>
          </a:ln>
          <a:effectLst/>
        </p:spPr>
        <p:txBody>
          <a:bodyPr wrap="none" anchor="ctr"/>
          <a:lstStyle/>
          <a:p>
            <a:pPr algn="ctr" eaLnBrk="1" hangingPunct="1">
              <a:defRPr/>
            </a:pPr>
            <a:endParaRPr lang="pt-BR"/>
          </a:p>
        </p:txBody>
      </p:sp>
      <p:pic>
        <p:nvPicPr>
          <p:cNvPr id="1027" name="Picture 11"/>
          <p:cNvPicPr>
            <a:picLocks noChangeAspect="1" noChangeArrowheads="1"/>
          </p:cNvPicPr>
          <p:nvPr/>
        </p:nvPicPr>
        <p:blipFill>
          <a:blip r:embed="rId18"/>
          <a:srcRect/>
          <a:stretch>
            <a:fillRect/>
          </a:stretch>
        </p:blipFill>
        <p:spPr bwMode="auto">
          <a:xfrm>
            <a:off x="82550" y="90488"/>
            <a:ext cx="744538" cy="1136650"/>
          </a:xfrm>
          <a:prstGeom prst="rect">
            <a:avLst/>
          </a:prstGeom>
          <a:noFill/>
          <a:ln w="9525">
            <a:noFill/>
            <a:miter lim="800000"/>
            <a:headEnd/>
            <a:tailEnd/>
          </a:ln>
        </p:spPr>
      </p:pic>
      <p:sp>
        <p:nvSpPr>
          <p:cNvPr id="23561" name="Text Box 9"/>
          <p:cNvSpPr txBox="1">
            <a:spLocks noChangeArrowheads="1"/>
          </p:cNvSpPr>
          <p:nvPr userDrawn="1"/>
        </p:nvSpPr>
        <p:spPr bwMode="auto">
          <a:xfrm rot="-5400000">
            <a:off x="-2325687" y="3748087"/>
            <a:ext cx="5545138" cy="442913"/>
          </a:xfrm>
          <a:prstGeom prst="rect">
            <a:avLst/>
          </a:prstGeom>
          <a:noFill/>
          <a:ln w="9525">
            <a:noFill/>
            <a:miter lim="800000"/>
            <a:headEnd/>
            <a:tailEnd/>
          </a:ln>
          <a:effectLst/>
        </p:spPr>
        <p:txBody>
          <a:bodyPr>
            <a:spAutoFit/>
          </a:bodyPr>
          <a:lstStyle/>
          <a:p>
            <a:pPr algn="ctr" eaLnBrk="1" hangingPunct="1">
              <a:spcBef>
                <a:spcPct val="50000"/>
              </a:spcBef>
              <a:defRPr/>
            </a:pPr>
            <a:r>
              <a:rPr lang="pt-BR" b="1"/>
              <a:t>GOVERNO DO DISTRITO FEDERAL</a:t>
            </a:r>
          </a:p>
        </p:txBody>
      </p:sp>
    </p:spTree>
  </p:cSld>
  <p:clrMap bg1="lt1" tx1="dk1" bg2="lt2" tx2="dk2" accent1="accent1" accent2="accent2" accent3="accent3" accent4="accent4" accent5="accent5" accent6="accent6" hlink="hlink" folHlink="folHlink"/>
  <p:sldLayoutIdLst>
    <p:sldLayoutId id="2147484328" r:id="rId1"/>
    <p:sldLayoutId id="2147484329" r:id="rId2"/>
    <p:sldLayoutId id="2147484330" r:id="rId3"/>
    <p:sldLayoutId id="2147484331" r:id="rId4"/>
    <p:sldLayoutId id="2147484332" r:id="rId5"/>
    <p:sldLayoutId id="2147484333" r:id="rId6"/>
    <p:sldLayoutId id="2147484334" r:id="rId7"/>
    <p:sldLayoutId id="2147484335" r:id="rId8"/>
    <p:sldLayoutId id="2147484336" r:id="rId9"/>
    <p:sldLayoutId id="2147484337" r:id="rId10"/>
    <p:sldLayoutId id="2147484338" r:id="rId11"/>
    <p:sldLayoutId id="2147484339" r:id="rId12"/>
    <p:sldLayoutId id="2147484340" r:id="rId13"/>
    <p:sldLayoutId id="2147484341" r:id="rId14"/>
    <p:sldLayoutId id="2147484342" r:id="rId15"/>
  </p:sldLayoutIdLst>
  <p:transition spd="med">
    <p:pull dir="ld"/>
  </p:transition>
  <p:timing>
    <p:tnLst>
      <p:par>
        <p:cTn id="1" dur="indefinite" restart="never" nodeType="tmRoot"/>
      </p:par>
    </p:tnLst>
  </p:timing>
  <p:hf hd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defRPr>
      </a:lvl2pPr>
      <a:lvl3pPr algn="l" rtl="0" eaLnBrk="0" fontAlgn="base" hangingPunct="0">
        <a:spcBef>
          <a:spcPct val="0"/>
        </a:spcBef>
        <a:spcAft>
          <a:spcPct val="0"/>
        </a:spcAft>
        <a:defRPr sz="4200">
          <a:solidFill>
            <a:schemeClr val="tx2"/>
          </a:solidFill>
          <a:latin typeface="Arial" charset="0"/>
        </a:defRPr>
      </a:lvl3pPr>
      <a:lvl4pPr algn="l" rtl="0" eaLnBrk="0" fontAlgn="base" hangingPunct="0">
        <a:spcBef>
          <a:spcPct val="0"/>
        </a:spcBef>
        <a:spcAft>
          <a:spcPct val="0"/>
        </a:spcAft>
        <a:defRPr sz="4200">
          <a:solidFill>
            <a:schemeClr val="tx2"/>
          </a:solidFill>
          <a:latin typeface="Arial" charset="0"/>
        </a:defRPr>
      </a:lvl4pPr>
      <a:lvl5pPr algn="l" rtl="0" eaLnBrk="0" fontAlgn="base" hangingPunct="0">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2"/>
          </a:solidFill>
          <a:latin typeface="+mn-lt"/>
          <a:ea typeface="+mn-ea"/>
          <a:cs typeface="+mn-cs"/>
        </a:defRPr>
      </a:lvl1pPr>
      <a:lvl2pPr marL="742950" indent="-285750" algn="l" rtl="0" eaLnBrk="0" fontAlgn="base" hangingPunct="0">
        <a:spcBef>
          <a:spcPct val="20000"/>
        </a:spcBef>
        <a:spcAft>
          <a:spcPct val="0"/>
        </a:spcAft>
        <a:buClr>
          <a:schemeClr val="folHlink"/>
        </a:buClr>
        <a:buSzPct val="75000"/>
        <a:buFont typeface="Wingdings" pitchFamily="2" charset="2"/>
        <a:buChar char="¢"/>
        <a:defRPr sz="2800">
          <a:solidFill>
            <a:schemeClr val="tx2"/>
          </a:solidFill>
          <a:latin typeface="+mn-lt"/>
        </a:defRPr>
      </a:lvl2pPr>
      <a:lvl3pPr marL="1143000" indent="-228600" algn="l" rtl="0" eaLnBrk="0" fontAlgn="base" hangingPunct="0">
        <a:spcBef>
          <a:spcPct val="20000"/>
        </a:spcBef>
        <a:spcAft>
          <a:spcPct val="0"/>
        </a:spcAft>
        <a:buClr>
          <a:schemeClr val="tx2"/>
        </a:buClr>
        <a:buFont typeface="Arial" charset="0"/>
        <a:buChar char="•"/>
        <a:defRPr sz="2400">
          <a:solidFill>
            <a:schemeClr val="tx2"/>
          </a:solidFill>
          <a:latin typeface="+mn-lt"/>
        </a:defRPr>
      </a:lvl3pPr>
      <a:lvl4pPr marL="1600200" indent="-228600" algn="l" rtl="0" eaLnBrk="0" fontAlgn="base" hangingPunct="0">
        <a:spcBef>
          <a:spcPct val="20000"/>
        </a:spcBef>
        <a:spcAft>
          <a:spcPct val="0"/>
        </a:spcAft>
        <a:buClr>
          <a:schemeClr val="folHlink"/>
        </a:buClr>
        <a:buChar char="•"/>
        <a:defRPr sz="2000">
          <a:solidFill>
            <a:schemeClr val="tx2"/>
          </a:solidFill>
          <a:latin typeface="+mn-lt"/>
        </a:defRPr>
      </a:lvl4pPr>
      <a:lvl5pPr marL="2057400" indent="-228600" algn="l" rtl="0" eaLnBrk="0" fontAlgn="base" hangingPunct="0">
        <a:spcBef>
          <a:spcPct val="20000"/>
        </a:spcBef>
        <a:spcAft>
          <a:spcPct val="0"/>
        </a:spcAft>
        <a:buChar char="•"/>
        <a:defRPr sz="2000">
          <a:solidFill>
            <a:schemeClr val="tx2"/>
          </a:solidFill>
          <a:latin typeface="+mn-lt"/>
        </a:defRPr>
      </a:lvl5pPr>
      <a:lvl6pPr marL="2514600" indent="-228600" algn="l" rtl="0" fontAlgn="base">
        <a:spcBef>
          <a:spcPct val="20000"/>
        </a:spcBef>
        <a:spcAft>
          <a:spcPct val="0"/>
        </a:spcAft>
        <a:buChar char="•"/>
        <a:defRPr sz="2000">
          <a:solidFill>
            <a:schemeClr val="tx2"/>
          </a:solidFill>
          <a:latin typeface="+mn-lt"/>
        </a:defRPr>
      </a:lvl6pPr>
      <a:lvl7pPr marL="2971800" indent="-228600" algn="l" rtl="0" fontAlgn="base">
        <a:spcBef>
          <a:spcPct val="20000"/>
        </a:spcBef>
        <a:spcAft>
          <a:spcPct val="0"/>
        </a:spcAft>
        <a:buChar char="•"/>
        <a:defRPr sz="2000">
          <a:solidFill>
            <a:schemeClr val="tx2"/>
          </a:solidFill>
          <a:latin typeface="+mn-lt"/>
        </a:defRPr>
      </a:lvl7pPr>
      <a:lvl8pPr marL="3429000" indent="-228600" algn="l" rtl="0" fontAlgn="base">
        <a:spcBef>
          <a:spcPct val="20000"/>
        </a:spcBef>
        <a:spcAft>
          <a:spcPct val="0"/>
        </a:spcAft>
        <a:buChar char="•"/>
        <a:defRPr sz="2000">
          <a:solidFill>
            <a:schemeClr val="tx2"/>
          </a:solidFill>
          <a:latin typeface="+mn-lt"/>
        </a:defRPr>
      </a:lvl8pPr>
      <a:lvl9pPr marL="3886200" indent="-228600" algn="l" rtl="0" fontAlgn="base">
        <a:spcBef>
          <a:spcPct val="20000"/>
        </a:spcBef>
        <a:spcAft>
          <a:spcPct val="0"/>
        </a:spcAft>
        <a:buChar char="•"/>
        <a:defRPr sz="2000">
          <a:solidFill>
            <a:schemeClr val="tx2"/>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240643"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2406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latin typeface="Arial" charset="0"/>
              </a:defRPr>
            </a:lvl1pPr>
          </a:lstStyle>
          <a:p>
            <a:pPr>
              <a:defRPr/>
            </a:pPr>
            <a:fld id="{CB426CD9-063F-4E71-A91A-9C193413A7F8}" type="datetimeFigureOut">
              <a:rPr lang="pt-BR"/>
              <a:pPr>
                <a:defRPr/>
              </a:pPr>
              <a:t>08/06/2010</a:t>
            </a:fld>
            <a:endParaRPr lang="pt-BR"/>
          </a:p>
        </p:txBody>
      </p:sp>
      <p:sp>
        <p:nvSpPr>
          <p:cNvPr id="2406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defRPr>
            </a:lvl1pPr>
          </a:lstStyle>
          <a:p>
            <a:pPr>
              <a:defRPr/>
            </a:pPr>
            <a:endParaRPr lang="pt-BR"/>
          </a:p>
        </p:txBody>
      </p:sp>
      <p:sp>
        <p:nvSpPr>
          <p:cNvPr id="2406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latin typeface="Arial" charset="0"/>
              </a:defRPr>
            </a:lvl1pPr>
          </a:lstStyle>
          <a:p>
            <a:pPr>
              <a:defRPr/>
            </a:pPr>
            <a:fld id="{6E18638F-BD74-4066-8A48-B178F7EEBCE7}" type="slidenum">
              <a:rPr lang="pt-BR"/>
              <a:pPr>
                <a:defRPr/>
              </a:pPr>
              <a:t>‹nº›</a:t>
            </a:fld>
            <a:endParaRPr lang="pt-BR"/>
          </a:p>
        </p:txBody>
      </p:sp>
    </p:spTree>
  </p:cSld>
  <p:clrMap bg1="dk2" tx1="lt1" bg2="dk1" tx2="lt2" accent1="accent1" accent2="accent2" accent3="accent3" accent4="accent4" accent5="accent5" accent6="accent6" hlink="hlink" folHlink="folHlink"/>
  <p:sldLayoutIdLst>
    <p:sldLayoutId id="2147484343" r:id="rId1"/>
    <p:sldLayoutId id="2147484318" r:id="rId2"/>
    <p:sldLayoutId id="2147484319" r:id="rId3"/>
    <p:sldLayoutId id="2147484320" r:id="rId4"/>
    <p:sldLayoutId id="2147484321" r:id="rId5"/>
    <p:sldLayoutId id="2147484322" r:id="rId6"/>
    <p:sldLayoutId id="2147484323" r:id="rId7"/>
    <p:sldLayoutId id="2147484324" r:id="rId8"/>
    <p:sldLayoutId id="2147484325" r:id="rId9"/>
    <p:sldLayoutId id="2147484326" r:id="rId10"/>
    <p:sldLayoutId id="2147484327" r:id="rId11"/>
  </p:sldLayoutIdLst>
  <p:transition spd="med">
    <p:pull dir="ld"/>
  </p:transition>
  <p:timing>
    <p:tnLst>
      <p:par>
        <p:cTn id="1" dur="indefinite" restart="never" nodeType="tmRoot"/>
      </p:par>
    </p:tnLst>
  </p:timing>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009900"/>
            </a:gs>
            <a:gs pos="100000">
              <a:schemeClr val="accent2">
                <a:lumMod val="40000"/>
                <a:lumOff val="60000"/>
              </a:schemeClr>
            </a:gs>
            <a:gs pos="70000">
              <a:schemeClr val="bg2">
                <a:lumMod val="60000"/>
                <a:lumOff val="4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0" y="836613"/>
            <a:ext cx="8815388" cy="2357437"/>
          </a:xfrm>
        </p:spPr>
        <p:txBody>
          <a:bodyPr/>
          <a:lstStyle/>
          <a:p>
            <a:pPr algn="ctr" eaLnBrk="1" hangingPunct="1">
              <a:defRPr/>
            </a:pPr>
            <a:r>
              <a:rPr lang="pt-BR" sz="4600" b="1" smtClean="0">
                <a:solidFill>
                  <a:srgbClr val="FBFBFB"/>
                </a:solidFill>
                <a:latin typeface="Calibri" pitchFamily="34" charset="0"/>
              </a:rPr>
              <a:t>PROPOSTA ORÇAMENTÁRIA DO GOVERNO DO DISTRITO FEDERAL</a:t>
            </a:r>
          </a:p>
        </p:txBody>
      </p:sp>
      <p:sp>
        <p:nvSpPr>
          <p:cNvPr id="4099" name="Rectangle 6"/>
          <p:cNvSpPr>
            <a:spLocks noChangeArrowheads="1"/>
          </p:cNvSpPr>
          <p:nvPr/>
        </p:nvSpPr>
        <p:spPr bwMode="auto">
          <a:xfrm>
            <a:off x="1828800" y="5105400"/>
            <a:ext cx="5329238" cy="641350"/>
          </a:xfrm>
          <a:prstGeom prst="rect">
            <a:avLst/>
          </a:prstGeom>
          <a:noFill/>
          <a:ln w="9525">
            <a:noFill/>
            <a:miter lim="800000"/>
            <a:headEnd/>
            <a:tailEnd/>
          </a:ln>
        </p:spPr>
        <p:txBody>
          <a:bodyPr>
            <a:spAutoFit/>
          </a:bodyPr>
          <a:lstStyle/>
          <a:p>
            <a:pPr algn="ctr" eaLnBrk="1" hangingPunct="1"/>
            <a:r>
              <a:rPr lang="pt-BR" sz="3600" b="1">
                <a:solidFill>
                  <a:srgbClr val="FBFBFB"/>
                </a:solidFill>
              </a:rPr>
              <a:t>EXERCÍCIO DE 2011</a:t>
            </a:r>
          </a:p>
        </p:txBody>
      </p:sp>
      <p:sp>
        <p:nvSpPr>
          <p:cNvPr id="4100" name="Text Box 7"/>
          <p:cNvSpPr txBox="1">
            <a:spLocks noChangeArrowheads="1"/>
          </p:cNvSpPr>
          <p:nvPr/>
        </p:nvSpPr>
        <p:spPr bwMode="auto">
          <a:xfrm>
            <a:off x="323850" y="3429000"/>
            <a:ext cx="8820150" cy="1373188"/>
          </a:xfrm>
          <a:prstGeom prst="rect">
            <a:avLst/>
          </a:prstGeom>
          <a:noFill/>
          <a:ln w="9525">
            <a:noFill/>
            <a:miter lim="800000"/>
            <a:headEnd/>
            <a:tailEnd/>
          </a:ln>
        </p:spPr>
        <p:txBody>
          <a:bodyPr>
            <a:spAutoFit/>
          </a:bodyPr>
          <a:lstStyle/>
          <a:p>
            <a:pPr algn="ctr" eaLnBrk="1" hangingPunct="1">
              <a:spcBef>
                <a:spcPct val="50000"/>
              </a:spcBef>
            </a:pPr>
            <a:r>
              <a:rPr lang="pt-BR" sz="2800"/>
              <a:t>ORIENTAÇÃO SOBRE O PROCESSO DE ELABORAÇÃO DO PROJETO DE LEI ORÇAMENTÁRIA</a:t>
            </a:r>
          </a:p>
        </p:txBody>
      </p:sp>
    </p:spTree>
  </p:cSld>
  <p:clrMapOvr>
    <a:masterClrMapping/>
  </p:clrMapOvr>
  <p:transition spd="med">
    <p:pull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03D4A8"/>
            </a:gs>
            <a:gs pos="25000">
              <a:srgbClr val="21D6E0"/>
            </a:gs>
            <a:gs pos="75000">
              <a:srgbClr val="0087E6"/>
            </a:gs>
            <a:gs pos="100000">
              <a:srgbClr val="005CBF"/>
            </a:gs>
          </a:gsLst>
          <a:path path="rect">
            <a:fillToRect l="100000" t="100000"/>
          </a:path>
        </a:grad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755650" y="1052513"/>
            <a:ext cx="7993063" cy="2170112"/>
          </a:xfrm>
          <a:prstGeom prst="rect">
            <a:avLst/>
          </a:prstGeom>
          <a:noFill/>
          <a:ln w="9525">
            <a:noFill/>
            <a:miter lim="800000"/>
            <a:headEnd/>
            <a:tailEnd/>
          </a:ln>
        </p:spPr>
        <p:txBody>
          <a:bodyPr>
            <a:spAutoFit/>
          </a:bodyPr>
          <a:lstStyle/>
          <a:p>
            <a:pPr algn="ctr" eaLnBrk="1" hangingPunct="1">
              <a:spcBef>
                <a:spcPct val="50000"/>
              </a:spcBef>
            </a:pPr>
            <a:endParaRPr lang="pt-BR" sz="3000">
              <a:solidFill>
                <a:schemeClr val="bg1"/>
              </a:solidFill>
            </a:endParaRPr>
          </a:p>
          <a:p>
            <a:pPr algn="ctr" eaLnBrk="1" hangingPunct="1">
              <a:spcBef>
                <a:spcPct val="50000"/>
              </a:spcBef>
            </a:pPr>
            <a:r>
              <a:rPr lang="pt-BR" sz="3000">
                <a:solidFill>
                  <a:schemeClr val="bg1"/>
                </a:solidFill>
              </a:rPr>
              <a:t> APRESENTAÇÃO DE TELAS CONSTANTES DO SIGGO, QUE SERÃO PREENCHIDAS PELAS UNIDADES</a:t>
            </a:r>
          </a:p>
        </p:txBody>
      </p:sp>
    </p:spTree>
  </p:cSld>
  <p:clrMapOvr>
    <a:masterClrMapping/>
  </p:clrMapOvr>
  <p:transition spd="med">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ítulo 1"/>
          <p:cNvSpPr>
            <a:spLocks noGrp="1"/>
          </p:cNvSpPr>
          <p:nvPr>
            <p:ph type="ctrTitle"/>
          </p:nvPr>
        </p:nvSpPr>
        <p:spPr bwMode="auto">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pt-BR" smtClean="0"/>
          </a:p>
        </p:txBody>
      </p:sp>
      <p:sp>
        <p:nvSpPr>
          <p:cNvPr id="14339" name="Subtítulo 2"/>
          <p:cNvSpPr>
            <a:spLocks noGrp="1"/>
          </p:cNvSpPr>
          <p:nvPr>
            <p:ph type="subTitle" idx="1"/>
          </p:nvPr>
        </p:nvSpPr>
        <p:spPr bwMode="auto">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pt-BR" smtClean="0"/>
          </a:p>
        </p:txBody>
      </p:sp>
      <p:pic>
        <p:nvPicPr>
          <p:cNvPr id="1434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Imagem 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bwMode="auto">
          <a:xfrm>
            <a:off x="457200" y="1773238"/>
            <a:ext cx="8229600" cy="4352925"/>
          </a:xfrm>
          <a:prstGeom prst="rect">
            <a:avLst/>
          </a:prstGeom>
          <a:noFill/>
          <a:ln>
            <a:miter lim="800000"/>
            <a:headEnd/>
            <a:tailEnd/>
          </a:ln>
        </p:spPr>
        <p:txBody>
          <a:bodyPr/>
          <a:lstStyle/>
          <a:p>
            <a:pPr algn="ctr">
              <a:buFont typeface="Wingdings" pitchFamily="2" charset="2"/>
              <a:buNone/>
            </a:pPr>
            <a:r>
              <a:rPr lang="pt-BR" sz="2600" smtClean="0"/>
              <a:t>   </a:t>
            </a:r>
            <a:r>
              <a:rPr lang="pt-BR" sz="2800" b="1" smtClean="0">
                <a:solidFill>
                  <a:schemeClr val="tx1"/>
                </a:solidFill>
              </a:rPr>
              <a:t>PARA COMUNICAÇÕES ENTRE UNIDADES ORÇAMENTÁRIAS E ÓRGÃO CENTRAL DE ORÇAMENTO, OU O CONTRÁRIO, ACESSAR O MÓDULO COMUNICA DO SIGGO E TRABALHAR COM ENVIAR MENSAGEM OU RECEBER MENSAGEM</a:t>
            </a:r>
            <a:r>
              <a:rPr lang="pt-BR" sz="2800" b="1" smtClean="0"/>
              <a:t>.</a:t>
            </a:r>
          </a:p>
          <a:p>
            <a:pPr algn="ctr">
              <a:buFont typeface="Wingdings" pitchFamily="2" charset="2"/>
              <a:buNone/>
            </a:pPr>
            <a:r>
              <a:rPr lang="pt-BR" sz="2800" b="1" smtClean="0">
                <a:solidFill>
                  <a:schemeClr val="tx1"/>
                </a:solidFill>
              </a:rPr>
              <a:t>A UNIDADE GESTORA DA SEPLAG É 320101</a:t>
            </a:r>
          </a:p>
        </p:txBody>
      </p:sp>
      <p:sp>
        <p:nvSpPr>
          <p:cNvPr id="16387" name="Text Box 5"/>
          <p:cNvSpPr txBox="1">
            <a:spLocks noChangeArrowheads="1"/>
          </p:cNvSpPr>
          <p:nvPr/>
        </p:nvSpPr>
        <p:spPr bwMode="auto">
          <a:xfrm>
            <a:off x="827088" y="333375"/>
            <a:ext cx="6769100" cy="579438"/>
          </a:xfrm>
          <a:prstGeom prst="rect">
            <a:avLst/>
          </a:prstGeom>
          <a:noFill/>
          <a:ln w="9525" algn="ctr">
            <a:noFill/>
            <a:miter lim="800000"/>
            <a:headEnd/>
            <a:tailEnd/>
          </a:ln>
        </p:spPr>
        <p:txBody>
          <a:bodyPr>
            <a:spAutoFit/>
          </a:bodyPr>
          <a:lstStyle/>
          <a:p>
            <a:pPr algn="ctr">
              <a:spcBef>
                <a:spcPct val="50000"/>
              </a:spcBef>
            </a:pPr>
            <a:r>
              <a:rPr lang="pt-BR" sz="3200" b="1"/>
              <a:t>COMUNICAÇÃO</a:t>
            </a:r>
          </a:p>
        </p:txBody>
      </p:sp>
    </p:spTree>
  </p:cSld>
  <p:clrMapOvr>
    <a:masterClrMapping/>
  </p:clrMapOvr>
  <p:transition spd="med">
    <p:pull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0" y="0"/>
            <a:ext cx="9144000" cy="6915150"/>
          </a:xfrm>
          <a:prstGeom prst="rect">
            <a:avLst/>
          </a:prstGeom>
          <a:noFill/>
          <a:ln w="9525" algn="ctr">
            <a:noFill/>
            <a:miter lim="800000"/>
            <a:headEnd/>
            <a:tailEnd/>
          </a:ln>
        </p:spPr>
      </p:pic>
    </p:spTree>
  </p:cSld>
  <p:clrMapOvr>
    <a:masterClrMapping/>
  </p:clrMapOvr>
  <p:transition spd="med">
    <p:pull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aixaDeTexto 1"/>
          <p:cNvSpPr txBox="1">
            <a:spLocks noChangeArrowheads="1"/>
          </p:cNvSpPr>
          <p:nvPr/>
        </p:nvSpPr>
        <p:spPr bwMode="auto">
          <a:xfrm>
            <a:off x="1428750" y="981075"/>
            <a:ext cx="6357938" cy="4111625"/>
          </a:xfrm>
          <a:prstGeom prst="rect">
            <a:avLst/>
          </a:prstGeom>
          <a:noFill/>
          <a:ln w="9525">
            <a:noFill/>
            <a:miter lim="800000"/>
            <a:headEnd/>
            <a:tailEnd/>
          </a:ln>
        </p:spPr>
        <p:txBody>
          <a:bodyPr>
            <a:spAutoFit/>
          </a:bodyPr>
          <a:lstStyle/>
          <a:p>
            <a:pPr algn="ctr"/>
            <a:r>
              <a:rPr lang="pt-BR" sz="4400">
                <a:solidFill>
                  <a:schemeClr val="bg1"/>
                </a:solidFill>
              </a:rPr>
              <a:t>PARA ALTERAR OU ATIVAR SUBTÍTULOS  EXISTENTES NO SIGGO,</a:t>
            </a:r>
          </a:p>
          <a:p>
            <a:pPr algn="ctr"/>
            <a:r>
              <a:rPr lang="pt-BR" sz="4400">
                <a:solidFill>
                  <a:schemeClr val="bg1"/>
                </a:solidFill>
              </a:rPr>
              <a:t>PROCEDER DA SEGUINTE FORMA:</a:t>
            </a:r>
          </a:p>
        </p:txBody>
      </p:sp>
    </p:spTree>
  </p:cSld>
  <p:clrMapOvr>
    <a:masterClrMapping/>
  </p:clrMapOvr>
  <p:transition spd="med">
    <p:pull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20483" name="Text Box 4"/>
          <p:cNvSpPr txBox="1">
            <a:spLocks noChangeArrowheads="1"/>
          </p:cNvSpPr>
          <p:nvPr/>
        </p:nvSpPr>
        <p:spPr bwMode="auto">
          <a:xfrm>
            <a:off x="6804025" y="1125538"/>
            <a:ext cx="1728788" cy="1323975"/>
          </a:xfrm>
          <a:prstGeom prst="rect">
            <a:avLst/>
          </a:prstGeom>
          <a:noFill/>
          <a:ln w="9525" algn="ctr">
            <a:solidFill>
              <a:srgbClr val="FFCC00"/>
            </a:solidFill>
            <a:miter lim="800000"/>
            <a:headEnd/>
            <a:tailEnd/>
          </a:ln>
        </p:spPr>
        <p:txBody>
          <a:bodyPr>
            <a:spAutoFit/>
          </a:bodyPr>
          <a:lstStyle/>
          <a:p>
            <a:pPr>
              <a:spcBef>
                <a:spcPct val="50000"/>
              </a:spcBef>
            </a:pPr>
            <a:r>
              <a:rPr lang="pt-BR" sz="1600"/>
              <a:t>INFORMAR O CÓDIGO DA AÇÃO. DEPOIS, CLICAR EM LISTAR</a:t>
            </a:r>
          </a:p>
        </p:txBody>
      </p:sp>
      <p:sp>
        <p:nvSpPr>
          <p:cNvPr id="20484" name="Line 5"/>
          <p:cNvSpPr>
            <a:spLocks noChangeShapeType="1"/>
          </p:cNvSpPr>
          <p:nvPr/>
        </p:nvSpPr>
        <p:spPr bwMode="auto">
          <a:xfrm flipH="1" flipV="1">
            <a:off x="2627313" y="1268413"/>
            <a:ext cx="4176712" cy="360362"/>
          </a:xfrm>
          <a:prstGeom prst="line">
            <a:avLst/>
          </a:prstGeom>
          <a:noFill/>
          <a:ln w="76200" cmpd="tri">
            <a:solidFill>
              <a:srgbClr val="FF3300"/>
            </a:solidFill>
            <a:round/>
            <a:headEnd/>
            <a:tailEnd type="triangle" w="med" len="med"/>
          </a:ln>
        </p:spPr>
        <p:txBody>
          <a:bodyPr/>
          <a:lstStyle/>
          <a:p>
            <a:endParaRPr lang="pt-BR"/>
          </a:p>
        </p:txBody>
      </p:sp>
      <p:sp>
        <p:nvSpPr>
          <p:cNvPr id="20485" name="Line 6"/>
          <p:cNvSpPr>
            <a:spLocks noChangeShapeType="1"/>
          </p:cNvSpPr>
          <p:nvPr/>
        </p:nvSpPr>
        <p:spPr bwMode="auto">
          <a:xfrm flipH="1">
            <a:off x="4140200" y="2492375"/>
            <a:ext cx="3455988" cy="3168650"/>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21507" name="Text Box 4"/>
          <p:cNvSpPr txBox="1">
            <a:spLocks noChangeArrowheads="1"/>
          </p:cNvSpPr>
          <p:nvPr/>
        </p:nvSpPr>
        <p:spPr bwMode="auto">
          <a:xfrm>
            <a:off x="3635375" y="2349500"/>
            <a:ext cx="2376488" cy="831850"/>
          </a:xfrm>
          <a:prstGeom prst="rect">
            <a:avLst/>
          </a:prstGeom>
          <a:noFill/>
          <a:ln w="9525" algn="ctr">
            <a:solidFill>
              <a:srgbClr val="33CC33"/>
            </a:solidFill>
            <a:miter lim="800000"/>
            <a:headEnd/>
            <a:tailEnd/>
          </a:ln>
        </p:spPr>
        <p:txBody>
          <a:bodyPr>
            <a:spAutoFit/>
          </a:bodyPr>
          <a:lstStyle/>
          <a:p>
            <a:pPr>
              <a:spcBef>
                <a:spcPct val="50000"/>
              </a:spcBef>
            </a:pPr>
            <a:r>
              <a:rPr lang="pt-BR" sz="2400"/>
              <a:t>CLICAR EM PESQUISAR</a:t>
            </a:r>
          </a:p>
        </p:txBody>
      </p:sp>
      <p:sp>
        <p:nvSpPr>
          <p:cNvPr id="21508" name="Line 5"/>
          <p:cNvSpPr>
            <a:spLocks noChangeShapeType="1"/>
          </p:cNvSpPr>
          <p:nvPr/>
        </p:nvSpPr>
        <p:spPr bwMode="auto">
          <a:xfrm flipV="1">
            <a:off x="6011863" y="981075"/>
            <a:ext cx="1584325" cy="1727200"/>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22531" name="Text Box 4"/>
          <p:cNvSpPr txBox="1">
            <a:spLocks noChangeArrowheads="1"/>
          </p:cNvSpPr>
          <p:nvPr/>
        </p:nvSpPr>
        <p:spPr bwMode="auto">
          <a:xfrm>
            <a:off x="2916238" y="404813"/>
            <a:ext cx="4464050" cy="1154112"/>
          </a:xfrm>
          <a:prstGeom prst="rect">
            <a:avLst/>
          </a:prstGeom>
          <a:solidFill>
            <a:srgbClr val="FFCC99"/>
          </a:solidFill>
          <a:ln w="9525" algn="ctr">
            <a:solidFill>
              <a:srgbClr val="33CC33"/>
            </a:solidFill>
            <a:miter lim="800000"/>
            <a:headEnd/>
            <a:tailEnd/>
          </a:ln>
        </p:spPr>
        <p:txBody>
          <a:bodyPr>
            <a:spAutoFit/>
          </a:bodyPr>
          <a:lstStyle/>
          <a:p>
            <a:pPr>
              <a:spcBef>
                <a:spcPct val="50000"/>
              </a:spcBef>
            </a:pPr>
            <a:r>
              <a:rPr lang="pt-BR"/>
              <a:t>SE EXISTENTE, CLICAR DUAS VEZES NO SUBTÍTULO DESEJADO E VEJA O EFEITO.</a:t>
            </a:r>
          </a:p>
        </p:txBody>
      </p:sp>
      <p:sp>
        <p:nvSpPr>
          <p:cNvPr id="22532" name="Line 5"/>
          <p:cNvSpPr>
            <a:spLocks noChangeShapeType="1"/>
          </p:cNvSpPr>
          <p:nvPr/>
        </p:nvSpPr>
        <p:spPr bwMode="auto">
          <a:xfrm flipH="1">
            <a:off x="4716463" y="1628775"/>
            <a:ext cx="1511300" cy="1295400"/>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66FF"/>
            </a:gs>
            <a:gs pos="100000">
              <a:srgbClr val="009900"/>
            </a:gs>
          </a:gsLst>
          <a:lin ang="5400000" scaled="1"/>
        </a:gradFill>
        <a:effectLst/>
      </p:bgPr>
    </p:bg>
    <p:spTree>
      <p:nvGrpSpPr>
        <p:cNvPr id="1" name=""/>
        <p:cNvGrpSpPr/>
        <p:nvPr/>
      </p:nvGrpSpPr>
      <p:grpSpPr>
        <a:xfrm>
          <a:off x="0" y="0"/>
          <a:ext cx="0" cy="0"/>
          <a:chOff x="0" y="0"/>
          <a:chExt cx="0" cy="0"/>
        </a:xfrm>
      </p:grpSpPr>
      <p:sp>
        <p:nvSpPr>
          <p:cNvPr id="5122" name="Text Box 8"/>
          <p:cNvSpPr txBox="1">
            <a:spLocks noChangeArrowheads="1"/>
          </p:cNvSpPr>
          <p:nvPr/>
        </p:nvSpPr>
        <p:spPr bwMode="auto">
          <a:xfrm>
            <a:off x="468313" y="2133600"/>
            <a:ext cx="8064500" cy="4149725"/>
          </a:xfrm>
          <a:prstGeom prst="rect">
            <a:avLst/>
          </a:prstGeom>
          <a:noFill/>
          <a:ln w="9525">
            <a:noFill/>
            <a:miter lim="800000"/>
            <a:headEnd/>
            <a:tailEnd/>
          </a:ln>
        </p:spPr>
        <p:txBody>
          <a:bodyPr>
            <a:spAutoFit/>
          </a:bodyPr>
          <a:lstStyle/>
          <a:p>
            <a:pPr algn="just" eaLnBrk="1" hangingPunct="1">
              <a:spcBef>
                <a:spcPct val="50000"/>
              </a:spcBef>
            </a:pPr>
            <a:r>
              <a:rPr lang="pt-BR" sz="2800" b="1">
                <a:solidFill>
                  <a:schemeClr val="bg1"/>
                </a:solidFill>
              </a:rPr>
              <a:t>AS RECEITAS GERADAS PELAS PRÓPRIAS UNIDADES DEVERÃO SER LANÇADAS, PREVIAMENTE, NO SIGGO, VISANDO A CORRESPONDENTE LIBERAÇÃO DO TETO ORÇAMENTÁRIO, COM VISTAS AO LANÇAMENTO DA DESPESA.</a:t>
            </a:r>
          </a:p>
          <a:p>
            <a:pPr algn="just" eaLnBrk="1" hangingPunct="1">
              <a:spcBef>
                <a:spcPct val="50000"/>
              </a:spcBef>
            </a:pPr>
            <a:r>
              <a:rPr lang="pt-BR" sz="2800" b="1">
                <a:solidFill>
                  <a:schemeClr val="bg1"/>
                </a:solidFill>
              </a:rPr>
              <a:t>SEM A METODOLOGIA DA RECEITA PREENCHIDA, A DESPESA NÃO SERÁ LANÇADA.</a:t>
            </a:r>
          </a:p>
        </p:txBody>
      </p:sp>
      <p:sp>
        <p:nvSpPr>
          <p:cNvPr id="5123" name="Text Box 9"/>
          <p:cNvSpPr txBox="1">
            <a:spLocks noChangeArrowheads="1"/>
          </p:cNvSpPr>
          <p:nvPr/>
        </p:nvSpPr>
        <p:spPr bwMode="auto">
          <a:xfrm>
            <a:off x="539750" y="908050"/>
            <a:ext cx="7920038" cy="1066800"/>
          </a:xfrm>
          <a:prstGeom prst="rect">
            <a:avLst/>
          </a:prstGeom>
          <a:noFill/>
          <a:ln w="9525">
            <a:noFill/>
            <a:miter lim="800000"/>
            <a:headEnd/>
            <a:tailEnd/>
          </a:ln>
        </p:spPr>
        <p:txBody>
          <a:bodyPr>
            <a:spAutoFit/>
          </a:bodyPr>
          <a:lstStyle/>
          <a:p>
            <a:pPr algn="ctr" eaLnBrk="1" hangingPunct="1">
              <a:spcBef>
                <a:spcPct val="50000"/>
              </a:spcBef>
            </a:pPr>
            <a:r>
              <a:rPr lang="pt-BR" sz="3200" b="1">
                <a:solidFill>
                  <a:srgbClr val="FFCC00"/>
                </a:solidFill>
              </a:rPr>
              <a:t>PREVISÕES DE RECEITAS PRÓPRIAS E DESPESAS CORRESPONDENTES</a:t>
            </a:r>
          </a:p>
        </p:txBody>
      </p:sp>
    </p:spTree>
  </p:cSld>
  <p:clrMapOvr>
    <a:masterClrMapping/>
  </p:clrMapOvr>
  <p:transition spd="med">
    <p:pull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23555" name="Text Box 4"/>
          <p:cNvSpPr txBox="1">
            <a:spLocks noChangeArrowheads="1"/>
          </p:cNvSpPr>
          <p:nvPr/>
        </p:nvSpPr>
        <p:spPr bwMode="auto">
          <a:xfrm>
            <a:off x="4356100" y="3284538"/>
            <a:ext cx="3816350" cy="1200150"/>
          </a:xfrm>
          <a:prstGeom prst="rect">
            <a:avLst/>
          </a:prstGeom>
          <a:solidFill>
            <a:srgbClr val="FFCC00"/>
          </a:solidFill>
          <a:ln w="9525" algn="ctr">
            <a:solidFill>
              <a:srgbClr val="333399"/>
            </a:solidFill>
            <a:miter lim="800000"/>
            <a:headEnd/>
            <a:tailEnd/>
          </a:ln>
        </p:spPr>
        <p:txBody>
          <a:bodyPr>
            <a:spAutoFit/>
          </a:bodyPr>
          <a:lstStyle/>
          <a:p>
            <a:pPr>
              <a:spcBef>
                <a:spcPct val="50000"/>
              </a:spcBef>
            </a:pPr>
            <a:r>
              <a:rPr lang="pt-BR" sz="1800"/>
              <a:t>NESTE ESTÁGIO A DESCRIÇÃO PODERÁ SER ALTERADA E, TAMBÉM, O SÚBITÍTULO SER ATIVADO OU INATIVADO.</a:t>
            </a:r>
          </a:p>
        </p:txBody>
      </p:sp>
      <p:sp>
        <p:nvSpPr>
          <p:cNvPr id="23556" name="Line 5"/>
          <p:cNvSpPr>
            <a:spLocks noChangeShapeType="1"/>
          </p:cNvSpPr>
          <p:nvPr/>
        </p:nvSpPr>
        <p:spPr bwMode="auto">
          <a:xfrm flipH="1" flipV="1">
            <a:off x="1979613" y="3716338"/>
            <a:ext cx="2376487" cy="433387"/>
          </a:xfrm>
          <a:prstGeom prst="line">
            <a:avLst/>
          </a:prstGeom>
          <a:noFill/>
          <a:ln w="76200" cmpd="tri">
            <a:solidFill>
              <a:schemeClr val="tx1"/>
            </a:solidFill>
            <a:round/>
            <a:headEnd/>
            <a:tailEnd type="triangle" w="med" len="med"/>
          </a:ln>
        </p:spPr>
        <p:txBody>
          <a:bodyPr/>
          <a:lstStyle/>
          <a:p>
            <a:endParaRPr lang="pt-BR"/>
          </a:p>
        </p:txBody>
      </p:sp>
      <p:sp>
        <p:nvSpPr>
          <p:cNvPr id="23557" name="Line 6"/>
          <p:cNvSpPr>
            <a:spLocks noChangeShapeType="1"/>
          </p:cNvSpPr>
          <p:nvPr/>
        </p:nvSpPr>
        <p:spPr bwMode="auto">
          <a:xfrm flipH="1" flipV="1">
            <a:off x="2555875" y="2565400"/>
            <a:ext cx="1800225" cy="1079500"/>
          </a:xfrm>
          <a:prstGeom prst="line">
            <a:avLst/>
          </a:prstGeom>
          <a:noFill/>
          <a:ln w="76200" cmpd="tri">
            <a:solidFill>
              <a:schemeClr val="tx1"/>
            </a:solidFill>
            <a:round/>
            <a:headEnd/>
            <a:tailEnd type="triangle" w="med" len="med"/>
          </a:ln>
        </p:spPr>
        <p:txBody>
          <a:bodyPr/>
          <a:lstStyle/>
          <a:p>
            <a:endParaRPr lang="pt-BR"/>
          </a:p>
        </p:txBody>
      </p:sp>
      <p:sp>
        <p:nvSpPr>
          <p:cNvPr id="23558" name="Text Box 7"/>
          <p:cNvSpPr txBox="1">
            <a:spLocks noChangeArrowheads="1"/>
          </p:cNvSpPr>
          <p:nvPr/>
        </p:nvSpPr>
        <p:spPr bwMode="auto">
          <a:xfrm>
            <a:off x="4356100" y="4652963"/>
            <a:ext cx="3744913" cy="803275"/>
          </a:xfrm>
          <a:prstGeom prst="rect">
            <a:avLst/>
          </a:prstGeom>
          <a:solidFill>
            <a:schemeClr val="folHlink"/>
          </a:solidFill>
          <a:ln w="9525" algn="ctr">
            <a:solidFill>
              <a:srgbClr val="333399"/>
            </a:solidFill>
            <a:miter lim="800000"/>
            <a:headEnd/>
            <a:tailEnd/>
          </a:ln>
        </p:spPr>
        <p:txBody>
          <a:bodyPr>
            <a:spAutoFit/>
          </a:bodyPr>
          <a:lstStyle/>
          <a:p>
            <a:pPr>
              <a:spcBef>
                <a:spcPct val="50000"/>
              </a:spcBef>
            </a:pPr>
            <a:r>
              <a:rPr lang="pt-BR">
                <a:solidFill>
                  <a:srgbClr val="FFCC00"/>
                </a:solidFill>
              </a:rPr>
              <a:t>EM SEGUIDA, CLICAR EM INCLUIR</a:t>
            </a:r>
          </a:p>
        </p:txBody>
      </p:sp>
      <p:sp>
        <p:nvSpPr>
          <p:cNvPr id="23559" name="Line 8"/>
          <p:cNvSpPr>
            <a:spLocks noChangeShapeType="1"/>
          </p:cNvSpPr>
          <p:nvPr/>
        </p:nvSpPr>
        <p:spPr bwMode="auto">
          <a:xfrm flipH="1">
            <a:off x="396875" y="4941888"/>
            <a:ext cx="3959225" cy="647700"/>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aixaDeTexto 2"/>
          <p:cNvSpPr txBox="1">
            <a:spLocks noChangeArrowheads="1"/>
          </p:cNvSpPr>
          <p:nvPr/>
        </p:nvSpPr>
        <p:spPr bwMode="auto">
          <a:xfrm>
            <a:off x="1428750" y="1714500"/>
            <a:ext cx="6357938" cy="1446213"/>
          </a:xfrm>
          <a:prstGeom prst="rect">
            <a:avLst/>
          </a:prstGeom>
          <a:noFill/>
          <a:ln w="9525">
            <a:noFill/>
            <a:miter lim="800000"/>
            <a:headEnd/>
            <a:tailEnd/>
          </a:ln>
        </p:spPr>
        <p:txBody>
          <a:bodyPr>
            <a:spAutoFit/>
          </a:bodyPr>
          <a:lstStyle/>
          <a:p>
            <a:pPr algn="ctr"/>
            <a:r>
              <a:rPr lang="pt-BR" sz="4400">
                <a:solidFill>
                  <a:schemeClr val="bg1"/>
                </a:solidFill>
              </a:rPr>
              <a:t>PARA INCLUIR SUBTÍTULOS NOVOS:</a:t>
            </a:r>
          </a:p>
        </p:txBody>
      </p:sp>
    </p:spTree>
  </p:cSld>
  <p:clrMapOvr>
    <a:masterClrMapping/>
  </p:clrMapOvr>
  <p:transition spd="med">
    <p:pull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26627" name="Text Box 4"/>
          <p:cNvSpPr txBox="1">
            <a:spLocks noChangeArrowheads="1"/>
          </p:cNvSpPr>
          <p:nvPr/>
        </p:nvSpPr>
        <p:spPr bwMode="auto">
          <a:xfrm>
            <a:off x="6372225" y="1125538"/>
            <a:ext cx="2376488" cy="3524250"/>
          </a:xfrm>
          <a:prstGeom prst="rect">
            <a:avLst/>
          </a:prstGeom>
          <a:solidFill>
            <a:srgbClr val="FFFFCC"/>
          </a:solidFill>
          <a:ln w="9525" algn="ctr">
            <a:solidFill>
              <a:srgbClr val="FF3300"/>
            </a:solidFill>
            <a:miter lim="800000"/>
            <a:headEnd/>
            <a:tailEnd/>
          </a:ln>
        </p:spPr>
        <p:txBody>
          <a:bodyPr>
            <a:spAutoFit/>
          </a:bodyPr>
          <a:lstStyle/>
          <a:p>
            <a:pPr>
              <a:spcBef>
                <a:spcPct val="50000"/>
              </a:spcBef>
            </a:pPr>
            <a:r>
              <a:rPr lang="pt-BR" sz="1600"/>
              <a:t>SUBTÍTULO NOVO. INFORMAR A AÇÃO E O CÓDIGO DA UNIDADE. DEIXAR O SUBTÍTULO EM BRANCO E DIGITAR OU COPIAR A DESCRIÇÃO DO SUBTÍTULO. A LINHA DO NOME DO SUBTÍTULO SERÁ PREENCHIDA, AUTOMATICAMENTE, COM ATÉ 50 DÍGITOS. </a:t>
            </a:r>
          </a:p>
        </p:txBody>
      </p:sp>
      <p:sp>
        <p:nvSpPr>
          <p:cNvPr id="26628" name="Line 5"/>
          <p:cNvSpPr>
            <a:spLocks noChangeShapeType="1"/>
          </p:cNvSpPr>
          <p:nvPr/>
        </p:nvSpPr>
        <p:spPr bwMode="auto">
          <a:xfrm flipH="1">
            <a:off x="2627313" y="1484313"/>
            <a:ext cx="3744912" cy="0"/>
          </a:xfrm>
          <a:prstGeom prst="line">
            <a:avLst/>
          </a:prstGeom>
          <a:noFill/>
          <a:ln w="76200" cmpd="tri">
            <a:solidFill>
              <a:srgbClr val="A50021"/>
            </a:solidFill>
            <a:round/>
            <a:headEnd/>
            <a:tailEnd type="triangle" w="med" len="med"/>
          </a:ln>
        </p:spPr>
        <p:txBody>
          <a:bodyPr/>
          <a:lstStyle/>
          <a:p>
            <a:endParaRPr lang="pt-BR"/>
          </a:p>
        </p:txBody>
      </p:sp>
      <p:sp>
        <p:nvSpPr>
          <p:cNvPr id="26629" name="Text Box 6"/>
          <p:cNvSpPr txBox="1">
            <a:spLocks noChangeArrowheads="1"/>
          </p:cNvSpPr>
          <p:nvPr/>
        </p:nvSpPr>
        <p:spPr bwMode="auto">
          <a:xfrm>
            <a:off x="5724525" y="4797425"/>
            <a:ext cx="3024188" cy="835025"/>
          </a:xfrm>
          <a:prstGeom prst="rect">
            <a:avLst/>
          </a:prstGeom>
          <a:solidFill>
            <a:schemeClr val="folHlink"/>
          </a:solidFill>
          <a:ln w="9525" algn="ctr">
            <a:solidFill>
              <a:srgbClr val="333399"/>
            </a:solidFill>
            <a:miter lim="800000"/>
            <a:headEnd/>
            <a:tailEnd/>
          </a:ln>
        </p:spPr>
        <p:txBody>
          <a:bodyPr>
            <a:spAutoFit/>
          </a:bodyPr>
          <a:lstStyle/>
          <a:p>
            <a:pPr>
              <a:spcBef>
                <a:spcPct val="50000"/>
              </a:spcBef>
            </a:pPr>
            <a:r>
              <a:rPr lang="pt-BR" sz="1600">
                <a:solidFill>
                  <a:srgbClr val="0066FF"/>
                </a:solidFill>
              </a:rPr>
              <a:t>CLICAR EM ALTERAR E OBSERVAR A MENSAGEM DO SIGGO</a:t>
            </a:r>
          </a:p>
        </p:txBody>
      </p:sp>
      <p:sp>
        <p:nvSpPr>
          <p:cNvPr id="26630" name="Line 7"/>
          <p:cNvSpPr>
            <a:spLocks noChangeShapeType="1"/>
          </p:cNvSpPr>
          <p:nvPr/>
        </p:nvSpPr>
        <p:spPr bwMode="auto">
          <a:xfrm flipH="1">
            <a:off x="2195513" y="5013325"/>
            <a:ext cx="3527425" cy="720725"/>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a:stretch>
            <a:fillRect/>
          </a:stretch>
        </p:blipFill>
        <p:spPr bwMode="auto">
          <a:xfrm>
            <a:off x="-65088" y="0"/>
            <a:ext cx="9209088" cy="6858000"/>
          </a:xfrm>
          <a:prstGeom prst="rect">
            <a:avLst/>
          </a:prstGeom>
          <a:noFill/>
          <a:ln w="9525" algn="ctr">
            <a:noFill/>
            <a:miter lim="800000"/>
            <a:headEnd/>
            <a:tailEnd/>
          </a:ln>
        </p:spPr>
      </p:pic>
    </p:spTree>
  </p:cSld>
  <p:clrMapOvr>
    <a:masterClrMapping/>
  </p:clrMapOvr>
  <p:transition spd="med">
    <p:pull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28675" name="Text Box 4"/>
          <p:cNvSpPr txBox="1">
            <a:spLocks noChangeArrowheads="1"/>
          </p:cNvSpPr>
          <p:nvPr/>
        </p:nvSpPr>
        <p:spPr bwMode="auto">
          <a:xfrm>
            <a:off x="5580063" y="2060575"/>
            <a:ext cx="2736850" cy="2206625"/>
          </a:xfrm>
          <a:prstGeom prst="rect">
            <a:avLst/>
          </a:prstGeom>
          <a:solidFill>
            <a:schemeClr val="folHlink"/>
          </a:solidFill>
          <a:ln w="9525" algn="ctr">
            <a:solidFill>
              <a:srgbClr val="333399"/>
            </a:solidFill>
            <a:miter lim="800000"/>
            <a:headEnd/>
            <a:tailEnd/>
          </a:ln>
        </p:spPr>
        <p:txBody>
          <a:bodyPr>
            <a:spAutoFit/>
          </a:bodyPr>
          <a:lstStyle/>
          <a:p>
            <a:pPr algn="ctr">
              <a:spcBef>
                <a:spcPct val="50000"/>
              </a:spcBef>
            </a:pPr>
            <a:r>
              <a:rPr lang="pt-BR">
                <a:solidFill>
                  <a:srgbClr val="333399"/>
                </a:solidFill>
              </a:rPr>
              <a:t>O PRÓPRIO SISTEMA CADASTRARÁ UM NOVO SUBTÍTULO PARA A AÇÃO</a:t>
            </a:r>
          </a:p>
        </p:txBody>
      </p:sp>
      <p:sp>
        <p:nvSpPr>
          <p:cNvPr id="28676" name="Line 5"/>
          <p:cNvSpPr>
            <a:spLocks noChangeShapeType="1"/>
          </p:cNvSpPr>
          <p:nvPr/>
        </p:nvSpPr>
        <p:spPr bwMode="auto">
          <a:xfrm flipH="1" flipV="1">
            <a:off x="2484438" y="2420938"/>
            <a:ext cx="3024187" cy="1439862"/>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aixaDeTexto 1"/>
          <p:cNvSpPr txBox="1">
            <a:spLocks noChangeArrowheads="1"/>
          </p:cNvSpPr>
          <p:nvPr/>
        </p:nvSpPr>
        <p:spPr bwMode="auto">
          <a:xfrm>
            <a:off x="0" y="1428750"/>
            <a:ext cx="9144000" cy="3786188"/>
          </a:xfrm>
          <a:prstGeom prst="rect">
            <a:avLst/>
          </a:prstGeom>
          <a:noFill/>
          <a:ln w="9525">
            <a:noFill/>
            <a:miter lim="800000"/>
            <a:headEnd/>
            <a:tailEnd/>
          </a:ln>
        </p:spPr>
        <p:txBody>
          <a:bodyPr>
            <a:spAutoFit/>
          </a:bodyPr>
          <a:lstStyle/>
          <a:p>
            <a:pPr algn="ctr"/>
            <a:r>
              <a:rPr lang="pt-BR" sz="6000">
                <a:solidFill>
                  <a:schemeClr val="bg1"/>
                </a:solidFill>
              </a:rPr>
              <a:t>LANÇANDO </a:t>
            </a:r>
          </a:p>
          <a:p>
            <a:pPr algn="ctr"/>
            <a:r>
              <a:rPr lang="pt-BR" sz="6000">
                <a:solidFill>
                  <a:schemeClr val="bg1"/>
                </a:solidFill>
              </a:rPr>
              <a:t>A RECEITA, PREVIAMENTE À DESPESA</a:t>
            </a:r>
          </a:p>
        </p:txBody>
      </p:sp>
    </p:spTree>
  </p:cSld>
  <p:clrMapOvr>
    <a:masterClrMapping/>
  </p:clrMapOvr>
  <p:transition spd="med">
    <p:pull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32771" name="Text Box 4"/>
          <p:cNvSpPr txBox="1">
            <a:spLocks noChangeArrowheads="1"/>
          </p:cNvSpPr>
          <p:nvPr/>
        </p:nvSpPr>
        <p:spPr bwMode="auto">
          <a:xfrm>
            <a:off x="2987675" y="1989138"/>
            <a:ext cx="5400675" cy="336550"/>
          </a:xfrm>
          <a:prstGeom prst="rect">
            <a:avLst/>
          </a:prstGeom>
          <a:solidFill>
            <a:srgbClr val="FFCC00"/>
          </a:solidFill>
          <a:ln w="9525" algn="ctr">
            <a:noFill/>
            <a:miter lim="800000"/>
            <a:headEnd/>
            <a:tailEnd/>
          </a:ln>
        </p:spPr>
        <p:txBody>
          <a:bodyPr>
            <a:spAutoFit/>
          </a:bodyPr>
          <a:lstStyle/>
          <a:p>
            <a:pPr>
              <a:spcBef>
                <a:spcPct val="50000"/>
              </a:spcBef>
            </a:pPr>
            <a:r>
              <a:rPr lang="pt-BR" sz="1600"/>
              <a:t>DESCREVER QUAL A ORIGEM EFETIVA DA RECEITA</a:t>
            </a:r>
          </a:p>
        </p:txBody>
      </p:sp>
      <p:sp>
        <p:nvSpPr>
          <p:cNvPr id="32772" name="Text Box 5"/>
          <p:cNvSpPr txBox="1">
            <a:spLocks noChangeArrowheads="1"/>
          </p:cNvSpPr>
          <p:nvPr/>
        </p:nvSpPr>
        <p:spPr bwMode="auto">
          <a:xfrm>
            <a:off x="2195513" y="2516188"/>
            <a:ext cx="6192837" cy="304800"/>
          </a:xfrm>
          <a:prstGeom prst="rect">
            <a:avLst/>
          </a:prstGeom>
          <a:solidFill>
            <a:srgbClr val="FFCC00"/>
          </a:solidFill>
          <a:ln w="9525" algn="ctr">
            <a:noFill/>
            <a:miter lim="800000"/>
            <a:headEnd/>
            <a:tailEnd/>
          </a:ln>
        </p:spPr>
        <p:txBody>
          <a:bodyPr>
            <a:spAutoFit/>
          </a:bodyPr>
          <a:lstStyle/>
          <a:p>
            <a:pPr>
              <a:spcBef>
                <a:spcPct val="50000"/>
              </a:spcBef>
            </a:pPr>
            <a:r>
              <a:rPr lang="pt-BR" sz="1400"/>
              <a:t>INFORMAR O ATO QUE CRIOU A RECEITA E SUAS VINCULAÇÕES</a:t>
            </a:r>
          </a:p>
        </p:txBody>
      </p:sp>
      <p:sp>
        <p:nvSpPr>
          <p:cNvPr id="32773" name="Text Box 6"/>
          <p:cNvSpPr txBox="1">
            <a:spLocks noChangeArrowheads="1"/>
          </p:cNvSpPr>
          <p:nvPr/>
        </p:nvSpPr>
        <p:spPr bwMode="auto">
          <a:xfrm>
            <a:off x="2987675" y="2997200"/>
            <a:ext cx="5400675" cy="336550"/>
          </a:xfrm>
          <a:prstGeom prst="rect">
            <a:avLst/>
          </a:prstGeom>
          <a:solidFill>
            <a:schemeClr val="accent2"/>
          </a:solidFill>
          <a:ln w="9525" algn="ctr">
            <a:noFill/>
            <a:miter lim="800000"/>
            <a:headEnd/>
            <a:tailEnd/>
          </a:ln>
        </p:spPr>
        <p:txBody>
          <a:bodyPr>
            <a:spAutoFit/>
          </a:bodyPr>
          <a:lstStyle/>
          <a:p>
            <a:pPr>
              <a:spcBef>
                <a:spcPct val="50000"/>
              </a:spcBef>
            </a:pPr>
            <a:r>
              <a:rPr lang="pt-BR" sz="1600"/>
              <a:t>DESCREVER COMO CHEGOU AO VALOR PARA 2011</a:t>
            </a:r>
          </a:p>
        </p:txBody>
      </p:sp>
      <p:sp>
        <p:nvSpPr>
          <p:cNvPr id="32774" name="Text Box 7"/>
          <p:cNvSpPr txBox="1">
            <a:spLocks noChangeArrowheads="1"/>
          </p:cNvSpPr>
          <p:nvPr/>
        </p:nvSpPr>
        <p:spPr bwMode="auto">
          <a:xfrm>
            <a:off x="4067175" y="3644900"/>
            <a:ext cx="1512888" cy="274638"/>
          </a:xfrm>
          <a:prstGeom prst="rect">
            <a:avLst/>
          </a:prstGeom>
          <a:solidFill>
            <a:schemeClr val="accent1"/>
          </a:solidFill>
          <a:ln w="9525" algn="ctr">
            <a:noFill/>
            <a:miter lim="800000"/>
            <a:headEnd/>
            <a:tailEnd/>
          </a:ln>
        </p:spPr>
        <p:txBody>
          <a:bodyPr>
            <a:spAutoFit/>
          </a:bodyPr>
          <a:lstStyle/>
          <a:p>
            <a:pPr>
              <a:spcBef>
                <a:spcPct val="50000"/>
              </a:spcBef>
            </a:pPr>
            <a:r>
              <a:rPr lang="pt-BR" sz="1200"/>
              <a:t>LOA 2010</a:t>
            </a:r>
          </a:p>
        </p:txBody>
      </p:sp>
      <p:sp>
        <p:nvSpPr>
          <p:cNvPr id="32775" name="Text Box 8"/>
          <p:cNvSpPr txBox="1">
            <a:spLocks noChangeArrowheads="1"/>
          </p:cNvSpPr>
          <p:nvPr/>
        </p:nvSpPr>
        <p:spPr bwMode="auto">
          <a:xfrm>
            <a:off x="1692275" y="3538538"/>
            <a:ext cx="1511300" cy="457200"/>
          </a:xfrm>
          <a:prstGeom prst="rect">
            <a:avLst/>
          </a:prstGeom>
          <a:solidFill>
            <a:schemeClr val="accent1"/>
          </a:solidFill>
          <a:ln w="9525" algn="ctr">
            <a:noFill/>
            <a:miter lim="800000"/>
            <a:headEnd/>
            <a:tailEnd/>
          </a:ln>
        </p:spPr>
        <p:txBody>
          <a:bodyPr>
            <a:spAutoFit/>
          </a:bodyPr>
          <a:lstStyle/>
          <a:p>
            <a:pPr>
              <a:spcBef>
                <a:spcPct val="50000"/>
              </a:spcBef>
            </a:pPr>
            <a:r>
              <a:rPr lang="pt-BR" sz="1200">
                <a:solidFill>
                  <a:srgbClr val="333399"/>
                </a:solidFill>
              </a:rPr>
              <a:t>SOMA DOS MESES DE 2009</a:t>
            </a:r>
          </a:p>
        </p:txBody>
      </p:sp>
      <p:sp>
        <p:nvSpPr>
          <p:cNvPr id="32776" name="Text Box 9"/>
          <p:cNvSpPr txBox="1">
            <a:spLocks noChangeArrowheads="1"/>
          </p:cNvSpPr>
          <p:nvPr/>
        </p:nvSpPr>
        <p:spPr bwMode="auto">
          <a:xfrm>
            <a:off x="6300788" y="3573463"/>
            <a:ext cx="1150937" cy="274637"/>
          </a:xfrm>
          <a:prstGeom prst="rect">
            <a:avLst/>
          </a:prstGeom>
          <a:solidFill>
            <a:schemeClr val="accent1"/>
          </a:solidFill>
          <a:ln w="9525" algn="ctr">
            <a:noFill/>
            <a:miter lim="800000"/>
            <a:headEnd/>
            <a:tailEnd/>
          </a:ln>
        </p:spPr>
        <p:txBody>
          <a:bodyPr>
            <a:spAutoFit/>
          </a:bodyPr>
          <a:lstStyle/>
          <a:p>
            <a:pPr>
              <a:spcBef>
                <a:spcPct val="50000"/>
              </a:spcBef>
            </a:pPr>
            <a:r>
              <a:rPr lang="pt-BR" sz="1200"/>
              <a:t>PARA 2010</a:t>
            </a:r>
          </a:p>
        </p:txBody>
      </p:sp>
      <p:sp>
        <p:nvSpPr>
          <p:cNvPr id="32777" name="Text Box 10"/>
          <p:cNvSpPr txBox="1">
            <a:spLocks noChangeArrowheads="1"/>
          </p:cNvSpPr>
          <p:nvPr/>
        </p:nvSpPr>
        <p:spPr bwMode="auto">
          <a:xfrm>
            <a:off x="4932363" y="4149725"/>
            <a:ext cx="1727200" cy="649288"/>
          </a:xfrm>
          <a:prstGeom prst="rect">
            <a:avLst/>
          </a:prstGeom>
          <a:solidFill>
            <a:schemeClr val="accent1"/>
          </a:solidFill>
          <a:ln w="9525" algn="ctr">
            <a:solidFill>
              <a:srgbClr val="333399"/>
            </a:solidFill>
            <a:miter lim="800000"/>
            <a:headEnd/>
            <a:tailEnd/>
          </a:ln>
        </p:spPr>
        <p:txBody>
          <a:bodyPr>
            <a:spAutoFit/>
          </a:bodyPr>
          <a:lstStyle/>
          <a:p>
            <a:pPr>
              <a:spcBef>
                <a:spcPct val="50000"/>
              </a:spcBef>
            </a:pPr>
            <a:r>
              <a:rPr lang="pt-BR" sz="1200">
                <a:solidFill>
                  <a:srgbClr val="333399"/>
                </a:solidFill>
              </a:rPr>
              <a:t>VALORES APURADOS MESES EM 2009 E 2010</a:t>
            </a:r>
          </a:p>
        </p:txBody>
      </p:sp>
      <p:sp>
        <p:nvSpPr>
          <p:cNvPr id="32778" name="Line 11"/>
          <p:cNvSpPr>
            <a:spLocks noChangeShapeType="1"/>
          </p:cNvSpPr>
          <p:nvPr/>
        </p:nvSpPr>
        <p:spPr bwMode="auto">
          <a:xfrm flipH="1">
            <a:off x="3563938" y="4437063"/>
            <a:ext cx="1295400" cy="0"/>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66FF"/>
            </a:gs>
            <a:gs pos="100000">
              <a:srgbClr val="009900"/>
            </a:gs>
          </a:gsLst>
          <a:lin ang="5400000" scaled="1"/>
        </a:gradFill>
        <a:effectLst/>
      </p:bgPr>
    </p:bg>
    <p:spTree>
      <p:nvGrpSpPr>
        <p:cNvPr id="1" name=""/>
        <p:cNvGrpSpPr/>
        <p:nvPr/>
      </p:nvGrpSpPr>
      <p:grpSpPr>
        <a:xfrm>
          <a:off x="0" y="0"/>
          <a:ext cx="0" cy="0"/>
          <a:chOff x="0" y="0"/>
          <a:chExt cx="0" cy="0"/>
        </a:xfrm>
      </p:grpSpPr>
      <p:sp>
        <p:nvSpPr>
          <p:cNvPr id="13318" name="Rectangle 6"/>
          <p:cNvSpPr>
            <a:spLocks noChangeArrowheads="1"/>
          </p:cNvSpPr>
          <p:nvPr/>
        </p:nvSpPr>
        <p:spPr bwMode="auto">
          <a:xfrm>
            <a:off x="611188" y="836613"/>
            <a:ext cx="7848600" cy="579437"/>
          </a:xfrm>
          <a:prstGeom prst="rect">
            <a:avLst/>
          </a:prstGeom>
          <a:noFill/>
          <a:ln w="9525">
            <a:noFill/>
            <a:miter lim="800000"/>
            <a:headEnd/>
            <a:tailEnd/>
          </a:ln>
        </p:spPr>
        <p:txBody>
          <a:bodyPr>
            <a:spAutoFit/>
          </a:bodyPr>
          <a:lstStyle/>
          <a:p>
            <a:pPr algn="ctr" eaLnBrk="1" hangingPunct="1">
              <a:spcBef>
                <a:spcPct val="50000"/>
              </a:spcBef>
            </a:pPr>
            <a:r>
              <a:rPr lang="pt-BR" sz="3200" b="1">
                <a:solidFill>
                  <a:srgbClr val="FFCC00"/>
                </a:solidFill>
              </a:rPr>
              <a:t>SENTENÇAS JUDICIAIS</a:t>
            </a:r>
          </a:p>
        </p:txBody>
      </p:sp>
      <p:sp>
        <p:nvSpPr>
          <p:cNvPr id="13319" name="Text Box 7"/>
          <p:cNvSpPr txBox="1">
            <a:spLocks noChangeArrowheads="1"/>
          </p:cNvSpPr>
          <p:nvPr/>
        </p:nvSpPr>
        <p:spPr bwMode="auto">
          <a:xfrm>
            <a:off x="428625" y="1714500"/>
            <a:ext cx="8459788" cy="4616450"/>
          </a:xfrm>
          <a:prstGeom prst="rect">
            <a:avLst/>
          </a:prstGeom>
          <a:noFill/>
          <a:ln w="9525">
            <a:noFill/>
            <a:miter lim="800000"/>
            <a:headEnd/>
            <a:tailEnd/>
          </a:ln>
        </p:spPr>
        <p:txBody>
          <a:bodyPr>
            <a:spAutoFit/>
          </a:bodyPr>
          <a:lstStyle/>
          <a:p>
            <a:pPr algn="just" eaLnBrk="1" hangingPunct="1">
              <a:spcBef>
                <a:spcPct val="50000"/>
              </a:spcBef>
            </a:pPr>
            <a:r>
              <a:rPr lang="pt-BR" sz="2800" b="1">
                <a:solidFill>
                  <a:schemeClr val="bg1"/>
                </a:solidFill>
              </a:rPr>
              <a:t>AS PROGRAMAÇÕES DECORRENTES DE SENTENÇAS  JUDICIAIS, TRANSITADAS EM JULGADO, OU  DE ACORDOS JUDICIAIS SOMENTE PODERÃO CONSTAR DO PLOA 2011 MEDIANTE APRESENTAÇÃO DA RELAÇÃO ESPECÍFICA, NA FORMA DO ART. 19 DO PLDO 2011.</a:t>
            </a:r>
          </a:p>
          <a:p>
            <a:pPr algn="just" eaLnBrk="1" hangingPunct="1">
              <a:spcBef>
                <a:spcPct val="50000"/>
              </a:spcBef>
            </a:pPr>
            <a:r>
              <a:rPr lang="pt-BR" sz="2800" b="1">
                <a:solidFill>
                  <a:schemeClr val="bg1"/>
                </a:solidFill>
              </a:rPr>
              <a:t>ESSA RELAÇÃO SERÁ OBJETO DE CONSULTA POR PARTE DOS ÓRGÃOS  DE CONTROLE, PORTERIORMENTE.</a:t>
            </a:r>
          </a:p>
        </p:txBody>
      </p:sp>
    </p:spTree>
  </p:cSld>
  <p:clrMapOvr>
    <a:masterClrMapping/>
  </p:clrMapOvr>
  <p:transition spd="med">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3319"/>
                                        </p:tgtEl>
                                        <p:attrNameLst>
                                          <p:attrName>style.visibility</p:attrName>
                                        </p:attrNameLst>
                                      </p:cBhvr>
                                      <p:to>
                                        <p:strVal val="visible"/>
                                      </p:to>
                                    </p:set>
                                    <p:anim calcmode="lin" valueType="num">
                                      <p:cBhvr additive="base">
                                        <p:cTn id="7" dur="1000" fill="hold"/>
                                        <p:tgtEl>
                                          <p:spTgt spid="13319"/>
                                        </p:tgtEl>
                                        <p:attrNameLst>
                                          <p:attrName>ppt_x</p:attrName>
                                        </p:attrNameLst>
                                      </p:cBhvr>
                                      <p:tavLst>
                                        <p:tav tm="0">
                                          <p:val>
                                            <p:strVal val="#ppt_x"/>
                                          </p:val>
                                        </p:tav>
                                        <p:tav tm="100000">
                                          <p:val>
                                            <p:strVal val="#ppt_x"/>
                                          </p:val>
                                        </p:tav>
                                      </p:tavLst>
                                    </p:anim>
                                    <p:anim calcmode="lin" valueType="num">
                                      <p:cBhvr additive="base">
                                        <p:cTn id="8" dur="1000" fill="hold"/>
                                        <p:tgtEl>
                                          <p:spTgt spid="133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Effect transition="in" filter="box(in)">
                                      <p:cBhvr>
                                        <p:cTn id="13"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P spid="133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34819" name="Text Box 4"/>
          <p:cNvSpPr txBox="1">
            <a:spLocks noChangeArrowheads="1"/>
          </p:cNvSpPr>
          <p:nvPr/>
        </p:nvSpPr>
        <p:spPr bwMode="auto">
          <a:xfrm>
            <a:off x="5580063" y="1989138"/>
            <a:ext cx="2016125" cy="442912"/>
          </a:xfrm>
          <a:prstGeom prst="rect">
            <a:avLst/>
          </a:prstGeom>
          <a:noFill/>
          <a:ln w="9525" algn="ctr">
            <a:noFill/>
            <a:miter lim="800000"/>
            <a:headEnd/>
            <a:tailEnd/>
          </a:ln>
        </p:spPr>
        <p:txBody>
          <a:bodyPr>
            <a:spAutoFit/>
          </a:bodyPr>
          <a:lstStyle/>
          <a:p>
            <a:pPr>
              <a:spcBef>
                <a:spcPct val="50000"/>
              </a:spcBef>
            </a:pPr>
            <a:endParaRPr lang="pt-BR"/>
          </a:p>
        </p:txBody>
      </p:sp>
      <p:sp>
        <p:nvSpPr>
          <p:cNvPr id="34820" name="Text Box 5"/>
          <p:cNvSpPr txBox="1">
            <a:spLocks noChangeArrowheads="1"/>
          </p:cNvSpPr>
          <p:nvPr/>
        </p:nvSpPr>
        <p:spPr bwMode="auto">
          <a:xfrm>
            <a:off x="5508625" y="2205038"/>
            <a:ext cx="3095625" cy="1846262"/>
          </a:xfrm>
          <a:prstGeom prst="rect">
            <a:avLst/>
          </a:prstGeom>
          <a:solidFill>
            <a:srgbClr val="FFCC00"/>
          </a:solidFill>
          <a:ln w="9525" algn="ctr">
            <a:noFill/>
            <a:miter lim="800000"/>
            <a:headEnd/>
            <a:tailEnd/>
          </a:ln>
        </p:spPr>
        <p:txBody>
          <a:bodyPr>
            <a:spAutoFit/>
          </a:bodyPr>
          <a:lstStyle/>
          <a:p>
            <a:pPr>
              <a:spcBef>
                <a:spcPct val="50000"/>
              </a:spcBef>
            </a:pPr>
            <a:r>
              <a:rPr lang="pt-BR"/>
              <a:t>MESMO PROCEDIMENTO DO FISCAL E SEGURIDADE SOCIAL</a:t>
            </a:r>
          </a:p>
        </p:txBody>
      </p:sp>
    </p:spTree>
  </p:cSld>
  <p:clrMapOvr>
    <a:masterClrMapping/>
  </p:clrMapOvr>
  <p:transition spd="med">
    <p:pull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Grp="1" noChangeArrowheads="1"/>
          </p:cNvSpPr>
          <p:nvPr>
            <p:ph type="title" idx="4294967295"/>
          </p:nvPr>
        </p:nvSpPr>
        <p:spPr bwMode="auto">
          <a:xfrm>
            <a:off x="428625" y="214313"/>
            <a:ext cx="8229600" cy="1785937"/>
          </a:xfrm>
          <a:prstGeom prst="rect">
            <a:avLst/>
          </a:prstGeom>
          <a:noFill/>
          <a:ln>
            <a:miter lim="800000"/>
            <a:headEnd/>
            <a:tailEnd/>
          </a:ln>
        </p:spPr>
        <p:txBody>
          <a:bodyPr/>
          <a:lstStyle/>
          <a:p>
            <a:pPr algn="ctr"/>
            <a:r>
              <a:rPr lang="pt-BR" sz="3800" b="1" smtClean="0">
                <a:solidFill>
                  <a:srgbClr val="FFCC00"/>
                </a:solidFill>
              </a:rPr>
              <a:t>COMO CONSULTAR A EXECUÇÃO DAS RECEITAS NO SIGGO E PROJETÁ-LAS PARA 2011</a:t>
            </a:r>
          </a:p>
        </p:txBody>
      </p:sp>
      <p:sp>
        <p:nvSpPr>
          <p:cNvPr id="35843" name="Rectangle 1027"/>
          <p:cNvSpPr>
            <a:spLocks noGrp="1" noChangeArrowheads="1"/>
          </p:cNvSpPr>
          <p:nvPr>
            <p:ph type="body" idx="4294967295"/>
          </p:nvPr>
        </p:nvSpPr>
        <p:spPr bwMode="auto">
          <a:xfrm>
            <a:off x="0" y="2000250"/>
            <a:ext cx="9144000" cy="3786188"/>
          </a:xfrm>
          <a:prstGeom prst="rect">
            <a:avLst/>
          </a:prstGeom>
          <a:noFill/>
          <a:ln>
            <a:miter lim="800000"/>
            <a:headEnd/>
            <a:tailEnd/>
          </a:ln>
        </p:spPr>
        <p:txBody>
          <a:bodyPr/>
          <a:lstStyle/>
          <a:p>
            <a:r>
              <a:rPr lang="pt-BR" sz="2800" smtClean="0">
                <a:solidFill>
                  <a:schemeClr val="bg1"/>
                </a:solidFill>
              </a:rPr>
              <a:t>ACESSAR O  SIAC/SIGGO; </a:t>
            </a:r>
          </a:p>
          <a:p>
            <a:r>
              <a:rPr lang="pt-BR" sz="2800" smtClean="0">
                <a:solidFill>
                  <a:schemeClr val="bg1"/>
                </a:solidFill>
              </a:rPr>
              <a:t>VER MÓDULO </a:t>
            </a:r>
            <a:r>
              <a:rPr lang="pt-BR" sz="2800" b="1" smtClean="0">
                <a:solidFill>
                  <a:srgbClr val="C00000"/>
                </a:solidFill>
              </a:rPr>
              <a:t>CONTABILIDADE/DETALHA CONTA CONTÁBIL</a:t>
            </a:r>
            <a:r>
              <a:rPr lang="pt-BR" sz="2800" smtClean="0">
                <a:solidFill>
                  <a:schemeClr val="bg1"/>
                </a:solidFill>
              </a:rPr>
              <a:t>, APONDO OS DADOS SOLICITADOS PELO SISTEMA;</a:t>
            </a:r>
          </a:p>
          <a:p>
            <a:r>
              <a:rPr lang="pt-BR" sz="2800" smtClean="0">
                <a:solidFill>
                  <a:schemeClr val="bg1"/>
                </a:solidFill>
              </a:rPr>
              <a:t>COLETAR  AS INFORMAÇÕES, MÊS A MÊS, DO CAMPO MOVIMENTO CREDOR, TENDO O CUIDADO DE  EFETUAR A DIFERENÇA, CASO HAJA VALOR NO CAMPO MOV. DEVEDOR.</a:t>
            </a:r>
          </a:p>
          <a:p>
            <a:endParaRPr lang="pt-BR" sz="2800" smtClean="0">
              <a:solidFill>
                <a:schemeClr val="bg1"/>
              </a:solidFill>
            </a:endParaRPr>
          </a:p>
          <a:p>
            <a:endParaRPr lang="pt-BR" sz="2800" smtClean="0">
              <a:solidFill>
                <a:schemeClr val="bg1"/>
              </a:solidFill>
            </a:endParaRPr>
          </a:p>
        </p:txBody>
      </p:sp>
      <p:sp>
        <p:nvSpPr>
          <p:cNvPr id="35844" name="Text Box 1028"/>
          <p:cNvSpPr txBox="1">
            <a:spLocks noChangeArrowheads="1"/>
          </p:cNvSpPr>
          <p:nvPr/>
        </p:nvSpPr>
        <p:spPr bwMode="auto">
          <a:xfrm>
            <a:off x="785813" y="6072188"/>
            <a:ext cx="6840537" cy="523875"/>
          </a:xfrm>
          <a:prstGeom prst="rect">
            <a:avLst/>
          </a:prstGeom>
          <a:noFill/>
          <a:ln w="9525">
            <a:noFill/>
            <a:miter lim="800000"/>
            <a:headEnd/>
            <a:tailEnd/>
          </a:ln>
        </p:spPr>
        <p:txBody>
          <a:bodyPr>
            <a:spAutoFit/>
          </a:bodyPr>
          <a:lstStyle/>
          <a:p>
            <a:pPr eaLnBrk="1" hangingPunct="1">
              <a:spcBef>
                <a:spcPct val="50000"/>
              </a:spcBef>
            </a:pPr>
            <a:r>
              <a:rPr lang="pt-BR" sz="2800" b="1">
                <a:solidFill>
                  <a:schemeClr val="bg1"/>
                </a:solidFill>
              </a:rPr>
              <a:t>VER  SEQUÊNCIA  A SEGUIR:</a:t>
            </a:r>
          </a:p>
        </p:txBody>
      </p:sp>
    </p:spTree>
  </p:cSld>
  <p:clrMapOvr>
    <a:masterClrMapping/>
  </p:clrMapOvr>
  <p:transition spd="med">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endParaRPr lang="pt-BR" smtClean="0"/>
          </a:p>
        </p:txBody>
      </p:sp>
      <p:pic>
        <p:nvPicPr>
          <p:cNvPr id="36867" name="Picture 4"/>
          <p:cNvPicPr>
            <a:picLocks noGrp="1" noChangeAspect="1" noChangeArrowheads="1"/>
          </p:cNvPicPr>
          <p:nvPr>
            <p:ph type="body" idx="4294967295"/>
          </p:nvPr>
        </p:nvPicPr>
        <p:blipFill>
          <a:blip r:embed="rId2"/>
          <a:srcRect/>
          <a:stretch>
            <a:fillRect/>
          </a:stretch>
        </p:blipFill>
        <p:spPr bwMode="auto">
          <a:xfrm>
            <a:off x="0" y="0"/>
            <a:ext cx="9144000" cy="6858000"/>
          </a:xfrm>
          <a:prstGeom prst="rect">
            <a:avLst/>
          </a:prstGeom>
          <a:noFill/>
          <a:ln>
            <a:miter lim="800000"/>
            <a:headEnd/>
            <a:tailEnd/>
          </a:ln>
        </p:spPr>
      </p:pic>
    </p:spTree>
  </p:cSld>
  <p:clrMapOvr>
    <a:masterClrMapping/>
  </p:clrMapOvr>
  <p:transition spd="med">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endParaRPr lang="pt-BR" smtClean="0"/>
          </a:p>
        </p:txBody>
      </p:sp>
      <p:pic>
        <p:nvPicPr>
          <p:cNvPr id="37891"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endParaRPr lang="pt-BR" smtClean="0"/>
          </a:p>
        </p:txBody>
      </p:sp>
      <p:pic>
        <p:nvPicPr>
          <p:cNvPr id="38915"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endParaRPr lang="pt-BR" smtClean="0"/>
          </a:p>
        </p:txBody>
      </p:sp>
      <p:pic>
        <p:nvPicPr>
          <p:cNvPr id="39939"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ítulo 1"/>
          <p:cNvSpPr>
            <a:spLocks noGrp="1"/>
          </p:cNvSpPr>
          <p:nvPr>
            <p:ph type="ctrTitle"/>
          </p:nvPr>
        </p:nvSpPr>
        <p:spPr bwMode="auto">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pt-BR" smtClean="0"/>
          </a:p>
        </p:txBody>
      </p:sp>
      <p:sp>
        <p:nvSpPr>
          <p:cNvPr id="40963" name="Subtítulo 2"/>
          <p:cNvSpPr>
            <a:spLocks noGrp="1"/>
          </p:cNvSpPr>
          <p:nvPr>
            <p:ph type="subTitle" idx="1"/>
          </p:nvPr>
        </p:nvSpPr>
        <p:spPr bwMode="auto">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pt-BR" smtClean="0"/>
          </a:p>
        </p:txBody>
      </p:sp>
      <p:pic>
        <p:nvPicPr>
          <p:cNvPr id="4096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2220" name="Group 236"/>
          <p:cNvGraphicFramePr>
            <a:graphicFrameLocks noGrp="1"/>
          </p:cNvGraphicFramePr>
          <p:nvPr/>
        </p:nvGraphicFramePr>
        <p:xfrm>
          <a:off x="0" y="0"/>
          <a:ext cx="9144000" cy="6664325"/>
        </p:xfrm>
        <a:graphic>
          <a:graphicData uri="http://schemas.openxmlformats.org/drawingml/2006/table">
            <a:tbl>
              <a:tblPr/>
              <a:tblGrid>
                <a:gridCol w="4414838"/>
                <a:gridCol w="1531937"/>
                <a:gridCol w="1463675"/>
                <a:gridCol w="1733550"/>
              </a:tblGrid>
              <a:tr h="71438">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4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4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4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4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r>
              <a:tr h="169863">
                <a:tc gridSpan="3">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Quadro auxiliar para estimativa de receita própria 2011</a:t>
                      </a:r>
                    </a:p>
                  </a:txBody>
                  <a:tcPr marL="4060" marR="4060" marT="4060" marB="0" anchor="b" horzOverflow="overflow">
                    <a:lnL>
                      <a:noFill/>
                    </a:lnL>
                    <a:lnR>
                      <a:noFill/>
                    </a:lnR>
                    <a:lnT>
                      <a:noFill/>
                    </a:lnT>
                    <a:lnB>
                      <a:noFill/>
                    </a:lnB>
                    <a:lnTlToBr>
                      <a:noFill/>
                    </a:lnTlToBr>
                    <a:lnBlToTr>
                      <a:noFill/>
                    </a:lnBlToTr>
                    <a:noFill/>
                  </a:tcPr>
                </a:tc>
                <a:tc hMerge="1">
                  <a:txBody>
                    <a:bodyPr/>
                    <a:lstStyle/>
                    <a:p>
                      <a:endParaRPr lang="pt-BR"/>
                    </a:p>
                  </a:txBody>
                  <a:tcPr/>
                </a:tc>
                <a:tc hMerge="1">
                  <a:txBody>
                    <a:bodyPr/>
                    <a:lstStyle/>
                    <a:p>
                      <a:endParaRPr lang="pt-BR"/>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r>
              <a:tr h="16986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1"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fonte 120</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5BE9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fonte 120</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5BE97"/>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R$ 1,00</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063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Período</a:t>
                      </a:r>
                    </a:p>
                  </a:txBody>
                  <a:tcPr marL="4060" marR="4060" marT="406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41325.01.50</a:t>
                      </a:r>
                    </a:p>
                  </a:txBody>
                  <a:tcPr marL="4060" marR="4060" marT="406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41730.06.00</a:t>
                      </a:r>
                    </a:p>
                  </a:txBody>
                  <a:tcPr marL="4060" marR="4060" marT="406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TOTAL DO         ANO</a:t>
                      </a:r>
                    </a:p>
                  </a:txBody>
                  <a:tcPr marL="4060" marR="4060" marT="406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0C0C0"/>
                    </a:solid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jan</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fev</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22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45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mar</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abr</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68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mai</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24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30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54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jun</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jul</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15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ago</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16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20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36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set</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22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37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out</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nov</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24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24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dez</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total 2009</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267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133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400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82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a:t>
                      </a: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a:t>
                      </a: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a:t>
                      </a:r>
                    </a:p>
                  </a:txBody>
                  <a:tcPr marL="4060" marR="4060" marT="406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714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média semestral (jan a jun)</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24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98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122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682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média semestral (jul a dez)</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21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6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27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714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82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jan</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714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fev</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18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43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82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mar</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20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45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714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abr</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26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26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82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mai</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18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41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714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jun</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82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total 2010</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138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63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201 </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71450">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82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média mensal 2010 (jan. a jun.)</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23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11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34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99"/>
                    </a:solidFill>
                  </a:tcPr>
                </a:tc>
              </a:tr>
              <a:tr h="15398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rgbClr val="0000FF"/>
                          </a:solidFill>
                          <a:effectLst/>
                          <a:latin typeface="Arial" charset="0"/>
                        </a:rPr>
                        <a:t>Projeção EXERC. DE 2010 (média mensal x 6 + total jan a jun)</a:t>
                      </a:r>
                    </a:p>
                  </a:txBody>
                  <a:tcPr marL="4060" marR="4060" marT="4060" marB="0"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5BE9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rgbClr val="0000FF"/>
                          </a:solidFill>
                          <a:effectLst/>
                          <a:latin typeface="Arial" charset="0"/>
                        </a:rPr>
                        <a:t>              276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5BE9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rgbClr val="0000FF"/>
                          </a:solidFill>
                          <a:effectLst/>
                          <a:latin typeface="Arial" charset="0"/>
                        </a:rPr>
                        <a:t>              138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5BE9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rgbClr val="0000FF"/>
                          </a:solidFill>
                          <a:effectLst/>
                          <a:latin typeface="Arial" charset="0"/>
                        </a:rPr>
                        <a:t>                 414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5BE97"/>
                    </a:solidFill>
                  </a:tcPr>
                </a:tc>
              </a:tr>
              <a:tr h="16986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1" i="0" u="none" strike="noStrike" cap="none" normalizeH="0" baseline="0" smtClean="0">
                        <a:ln>
                          <a:noFill/>
                        </a:ln>
                        <a:solidFill>
                          <a:srgbClr val="0000FF"/>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1" i="0" u="none" strike="noStrike" cap="none" normalizeH="0" baseline="0" smtClean="0">
                        <a:ln>
                          <a:noFill/>
                        </a:ln>
                        <a:solidFill>
                          <a:srgbClr val="0000FF"/>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1" i="0" u="none" strike="noStrike" cap="none" normalizeH="0" baseline="0" smtClean="0">
                        <a:ln>
                          <a:noFill/>
                        </a:ln>
                        <a:solidFill>
                          <a:srgbClr val="0000FF"/>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78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Projeção 2011 (proj 2010 atualiz. PIB x IPCA)</a:t>
                      </a:r>
                    </a:p>
                  </a:txBody>
                  <a:tcPr marL="4060" marR="4060" marT="4060" marB="0"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302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151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454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r>
              <a:tr h="171450">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1682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Atualização:</a:t>
                      </a:r>
                    </a:p>
                  </a:txBody>
                  <a:tcPr marL="4060" marR="4060" marT="406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 </a:t>
                      </a:r>
                    </a:p>
                  </a:txBody>
                  <a:tcPr marL="4060" marR="4060" marT="406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PIB Bco. Central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rgbClr val="FF0000"/>
                          </a:solidFill>
                          <a:effectLst/>
                          <a:latin typeface="Times New Roman" pitchFamily="18" charset="0"/>
                        </a:rPr>
                        <a:t>1,0444</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r>
              <a:tr h="1698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IPCA (inflação)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rgbClr val="FF0000"/>
                          </a:solidFill>
                          <a:effectLst/>
                          <a:latin typeface="Times New Roman" pitchFamily="18" charset="0"/>
                        </a:rPr>
                        <a:t>1,0489</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r>
              <a:tr h="169863">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BR" sz="1100" b="0" i="0" u="none" strike="noStrike" cap="none" normalizeH="0" baseline="0" smtClean="0">
                          <a:ln>
                            <a:noFill/>
                          </a:ln>
                          <a:solidFill>
                            <a:schemeClr val="tx1"/>
                          </a:solidFill>
                          <a:effectLst/>
                          <a:latin typeface="Arial" charset="0"/>
                        </a:rPr>
                        <a:t>Índice (correção)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AC09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BR" sz="1100" b="1" i="0" u="none" strike="noStrike" cap="none" normalizeH="0" baseline="0" smtClean="0">
                          <a:ln>
                            <a:noFill/>
                          </a:ln>
                          <a:solidFill>
                            <a:schemeClr val="tx1"/>
                          </a:solidFill>
                          <a:effectLst/>
                          <a:latin typeface="Arial" charset="0"/>
                        </a:rPr>
                        <a:t>              1,0955 </a:t>
                      </a:r>
                    </a:p>
                  </a:txBody>
                  <a:tcPr marL="4060" marR="4060" marT="406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AC09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pt-BR" sz="1100" b="0" i="0" u="none" strike="noStrike" cap="none" normalizeH="0" baseline="0" smtClean="0">
                        <a:ln>
                          <a:noFill/>
                        </a:ln>
                        <a:solidFill>
                          <a:schemeClr val="tx1"/>
                        </a:solidFill>
                        <a:effectLst/>
                        <a:latin typeface="Arial" charset="0"/>
                      </a:endParaRPr>
                    </a:p>
                  </a:txBody>
                  <a:tcPr marL="4060" marR="4060" marT="4060"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spd="med">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aixaDeTexto 2"/>
          <p:cNvSpPr txBox="1">
            <a:spLocks noChangeArrowheads="1"/>
          </p:cNvSpPr>
          <p:nvPr/>
        </p:nvSpPr>
        <p:spPr bwMode="auto">
          <a:xfrm>
            <a:off x="1214438" y="1500188"/>
            <a:ext cx="6572250" cy="1938337"/>
          </a:xfrm>
          <a:prstGeom prst="rect">
            <a:avLst/>
          </a:prstGeom>
          <a:noFill/>
          <a:ln w="9525">
            <a:noFill/>
            <a:miter lim="800000"/>
            <a:headEnd/>
            <a:tailEnd/>
          </a:ln>
        </p:spPr>
        <p:txBody>
          <a:bodyPr>
            <a:spAutoFit/>
          </a:bodyPr>
          <a:lstStyle/>
          <a:p>
            <a:pPr algn="ctr"/>
            <a:r>
              <a:rPr lang="pt-BR" sz="6000">
                <a:solidFill>
                  <a:schemeClr val="bg1"/>
                </a:solidFill>
              </a:rPr>
              <a:t>LANÇANDO A DESPESA</a:t>
            </a:r>
          </a:p>
        </p:txBody>
      </p:sp>
    </p:spTree>
  </p:cSld>
  <p:clrMapOvr>
    <a:masterClrMapping/>
  </p:clrMapOvr>
  <p:transition spd="med">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66FF"/>
            </a:gs>
            <a:gs pos="100000">
              <a:srgbClr val="0099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pPr algn="ctr"/>
            <a:r>
              <a:rPr lang="pt-BR" sz="3500" b="1" smtClean="0">
                <a:solidFill>
                  <a:srgbClr val="333399"/>
                </a:solidFill>
              </a:rPr>
              <a:t>DESPESA E RECEITA INTRA-ORÇAMENTÁRIAS</a:t>
            </a:r>
          </a:p>
        </p:txBody>
      </p:sp>
      <p:sp>
        <p:nvSpPr>
          <p:cNvPr id="7171" name="Rectangle 3"/>
          <p:cNvSpPr>
            <a:spLocks noGrp="1" noChangeArrowheads="1"/>
          </p:cNvSpPr>
          <p:nvPr>
            <p:ph type="body" idx="4294967295"/>
          </p:nvPr>
        </p:nvSpPr>
        <p:spPr bwMode="auto">
          <a:xfrm>
            <a:off x="457200" y="1600200"/>
            <a:ext cx="8075613" cy="4525963"/>
          </a:xfrm>
          <a:prstGeom prst="rect">
            <a:avLst/>
          </a:prstGeom>
          <a:noFill/>
          <a:ln>
            <a:miter lim="800000"/>
            <a:headEnd/>
            <a:tailEnd/>
          </a:ln>
        </p:spPr>
        <p:txBody>
          <a:bodyPr/>
          <a:lstStyle/>
          <a:p>
            <a:pPr algn="just">
              <a:buFont typeface="Wingdings" pitchFamily="2" charset="2"/>
              <a:buNone/>
            </a:pPr>
            <a:r>
              <a:rPr lang="pt-BR" smtClean="0"/>
              <a:t>   </a:t>
            </a:r>
            <a:r>
              <a:rPr lang="pt-BR" smtClean="0">
                <a:solidFill>
                  <a:srgbClr val="FFFFCC"/>
                </a:solidFill>
              </a:rPr>
              <a:t>A RECEITA INTRA-ORÇAMENTÁRIA, DERIVA DA EMISSÃO DE NOTAS DE EMPENHO ENTRE OS ÓRGÃOS DE UM ENTE, NO ÂMBITO DOS ORÇAMENTOS FISCAL E DA SEGURIDADE SOCIAL, CUJA MODALIDADE DE APLICAÇÃO 91 É UTILIZADA NA NATUREZA DA  DESPESA, CONFORME SE VERIFICA A SEGUIR:</a:t>
            </a:r>
          </a:p>
        </p:txBody>
      </p:sp>
    </p:spTree>
  </p:cSld>
  <p:clrMapOvr>
    <a:masterClrMapping/>
  </p:clrMapOvr>
  <p:transition spd="med">
    <p:pull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5"/>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47107"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4710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48131"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4813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50179"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5018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Imagem 3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52227"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5222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53251" name="Text Box 4"/>
          <p:cNvSpPr txBox="1">
            <a:spLocks noChangeArrowheads="1"/>
          </p:cNvSpPr>
          <p:nvPr/>
        </p:nvSpPr>
        <p:spPr bwMode="auto">
          <a:xfrm>
            <a:off x="4859338" y="4221163"/>
            <a:ext cx="3600450" cy="1504950"/>
          </a:xfrm>
          <a:prstGeom prst="rect">
            <a:avLst/>
          </a:prstGeom>
          <a:solidFill>
            <a:srgbClr val="FFCC00"/>
          </a:solidFill>
          <a:ln w="9525" algn="ctr">
            <a:solidFill>
              <a:srgbClr val="333399"/>
            </a:solidFill>
            <a:miter lim="800000"/>
            <a:headEnd/>
            <a:tailEnd/>
          </a:ln>
        </p:spPr>
        <p:txBody>
          <a:bodyPr>
            <a:spAutoFit/>
          </a:bodyPr>
          <a:lstStyle/>
          <a:p>
            <a:pPr>
              <a:spcBef>
                <a:spcPct val="50000"/>
              </a:spcBef>
            </a:pPr>
            <a:r>
              <a:rPr lang="pt-BR"/>
              <a:t>A PREVISÃO ANUAL SERÁ INFORMADA AUTOMATICAMENTE PELO SIGGO</a:t>
            </a:r>
          </a:p>
        </p:txBody>
      </p:sp>
      <p:sp>
        <p:nvSpPr>
          <p:cNvPr id="53252" name="Line 5"/>
          <p:cNvSpPr>
            <a:spLocks noChangeShapeType="1"/>
          </p:cNvSpPr>
          <p:nvPr/>
        </p:nvSpPr>
        <p:spPr bwMode="auto">
          <a:xfrm flipV="1">
            <a:off x="6372225" y="3357563"/>
            <a:ext cx="647700" cy="863600"/>
          </a:xfrm>
          <a:prstGeom prst="line">
            <a:avLst/>
          </a:prstGeom>
          <a:noFill/>
          <a:ln w="76200" cmpd="tri">
            <a:solidFill>
              <a:srgbClr val="FF3300"/>
            </a:solidFill>
            <a:round/>
            <a:headEnd/>
            <a:tailEnd type="triangle" w="med" len="med"/>
          </a:ln>
        </p:spPr>
        <p:txBody>
          <a:bodyPr/>
          <a:lstStyle/>
          <a:p>
            <a:endParaRPr lang="pt-BR"/>
          </a:p>
        </p:txBody>
      </p:sp>
    </p:spTree>
  </p:cSld>
  <p:clrMapOvr>
    <a:masterClrMapping/>
  </p:clrMapOvr>
  <p:transition spd="med">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endParaRPr lang="pt-BR" smtClean="0"/>
          </a:p>
        </p:txBody>
      </p:sp>
      <p:pic>
        <p:nvPicPr>
          <p:cNvPr id="8195" name="Picture 4"/>
          <p:cNvPicPr>
            <a:picLocks noGrp="1" noChangeAspect="1" noChangeArrowheads="1"/>
          </p:cNvPicPr>
          <p:nvPr>
            <p:ph type="body" idx="4294967295"/>
          </p:nvPr>
        </p:nvPicPr>
        <p:blipFill>
          <a:blip r:embed="rId2"/>
          <a:srcRect/>
          <a:stretch>
            <a:fillRect/>
          </a:stretch>
        </p:blipFill>
        <p:spPr bwMode="auto">
          <a:xfrm>
            <a:off x="0" y="0"/>
            <a:ext cx="9144000" cy="6858000"/>
          </a:xfrm>
          <a:prstGeom prst="rect">
            <a:avLst/>
          </a:prstGeom>
          <a:noFill/>
          <a:ln>
            <a:miter lim="800000"/>
            <a:headEnd/>
            <a:tailEnd/>
          </a:ln>
        </p:spPr>
      </p:pic>
    </p:spTree>
  </p:cSld>
  <p:clrMapOvr>
    <a:masterClrMapping/>
  </p:clrMapOvr>
  <p:transition spd="med">
    <p:pull dir="l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54275"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5427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
        <p:nvSpPr>
          <p:cNvPr id="55299" name="Text Box 4"/>
          <p:cNvSpPr txBox="1">
            <a:spLocks noChangeArrowheads="1"/>
          </p:cNvSpPr>
          <p:nvPr/>
        </p:nvSpPr>
        <p:spPr bwMode="auto">
          <a:xfrm>
            <a:off x="4140200" y="3357563"/>
            <a:ext cx="2592388" cy="1568450"/>
          </a:xfrm>
          <a:prstGeom prst="rect">
            <a:avLst/>
          </a:prstGeom>
          <a:solidFill>
            <a:srgbClr val="FFCC00"/>
          </a:solidFill>
          <a:ln w="9525" algn="ctr">
            <a:solidFill>
              <a:srgbClr val="FF3300"/>
            </a:solidFill>
            <a:miter lim="800000"/>
            <a:headEnd/>
            <a:tailEnd/>
          </a:ln>
        </p:spPr>
        <p:txBody>
          <a:bodyPr>
            <a:spAutoFit/>
          </a:bodyPr>
          <a:lstStyle/>
          <a:p>
            <a:pPr>
              <a:spcBef>
                <a:spcPct val="50000"/>
              </a:spcBef>
            </a:pPr>
            <a:r>
              <a:rPr lang="pt-BR" sz="1600"/>
              <a:t>A CONTRAPARTIDA, SE HOUVER, COINCIDIRÁ COM O VALOR LANÇADO NA APLICAÇÃO DAS DESPESAS</a:t>
            </a:r>
          </a:p>
        </p:txBody>
      </p:sp>
      <p:sp>
        <p:nvSpPr>
          <p:cNvPr id="55300" name="Line 5"/>
          <p:cNvSpPr>
            <a:spLocks noChangeShapeType="1"/>
          </p:cNvSpPr>
          <p:nvPr/>
        </p:nvSpPr>
        <p:spPr bwMode="auto">
          <a:xfrm flipV="1">
            <a:off x="6372225" y="2133600"/>
            <a:ext cx="1079500" cy="1223963"/>
          </a:xfrm>
          <a:prstGeom prst="line">
            <a:avLst/>
          </a:prstGeom>
          <a:noFill/>
          <a:ln w="76200" cmpd="tri">
            <a:solidFill>
              <a:schemeClr val="tx1"/>
            </a:solidFill>
            <a:round/>
            <a:headEnd/>
            <a:tailEnd type="triangle" w="med" len="med"/>
          </a:ln>
        </p:spPr>
        <p:txBody>
          <a:bodyPr/>
          <a:lstStyle/>
          <a:p>
            <a:endParaRPr lang="pt-BR"/>
          </a:p>
        </p:txBody>
      </p:sp>
    </p:spTree>
  </p:cSld>
  <p:clrMapOvr>
    <a:masterClrMapping/>
  </p:clrMapOvr>
  <p:transition spd="med">
    <p:pull dir="l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CaixaDeTexto 4"/>
          <p:cNvSpPr txBox="1">
            <a:spLocks noChangeArrowheads="1"/>
          </p:cNvSpPr>
          <p:nvPr/>
        </p:nvSpPr>
        <p:spPr bwMode="auto">
          <a:xfrm>
            <a:off x="250825" y="714375"/>
            <a:ext cx="8607425" cy="5946775"/>
          </a:xfrm>
          <a:prstGeom prst="rect">
            <a:avLst/>
          </a:prstGeom>
          <a:noFill/>
          <a:ln w="9525">
            <a:noFill/>
            <a:miter lim="800000"/>
            <a:headEnd/>
            <a:tailEnd/>
          </a:ln>
        </p:spPr>
        <p:txBody>
          <a:bodyPr>
            <a:spAutoFit/>
          </a:bodyPr>
          <a:lstStyle/>
          <a:p>
            <a:pPr algn="ctr"/>
            <a:r>
              <a:rPr lang="pt-BR" sz="4800">
                <a:solidFill>
                  <a:schemeClr val="bg1"/>
                </a:solidFill>
              </a:rPr>
              <a:t>PARA VERIFICAR A PROPOSTA DA UNIDADE, JÁ CONSOLIDADA, CONSULTAR O MÓDULO IMPRIME PROPOSTA ORÇAMENTÁRIA (PSIOP110), CONFORME A SEGUIR:</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57347"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5734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58371"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5837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endParaRPr lang="pt-BR"/>
          </a:p>
        </p:txBody>
      </p:sp>
      <p:sp>
        <p:nvSpPr>
          <p:cNvPr id="59395" name="Espaço Reservado para Texto 2"/>
          <p:cNvSpPr>
            <a:spLocks noGrp="1"/>
          </p:cNvSpPr>
          <p:nvPr>
            <p:ph type="body" idx="1"/>
          </p:nvPr>
        </p:nvSpPr>
        <p:spPr bwMode="auto">
          <a:prstGeom prst="rect">
            <a:avLst/>
          </a:prstGeom>
          <a:noFill/>
          <a:ln>
            <a:miter lim="800000"/>
            <a:headEnd/>
            <a:tailEnd/>
          </a:ln>
        </p:spPr>
        <p:txBody>
          <a:bodyPr vert="horz" wrap="square" lIns="91440" tIns="45720" rIns="91440" bIns="45720" numCol="1" anchorCtr="0" compatLnSpc="1">
            <a:prstTxWarp prst="textNoShape">
              <a:avLst/>
            </a:prstTxWarp>
          </a:bodyPr>
          <a:lstStyle/>
          <a:p>
            <a:endParaRPr lang="pt-BR" smtClean="0"/>
          </a:p>
        </p:txBody>
      </p:sp>
      <p:pic>
        <p:nvPicPr>
          <p:cNvPr id="5939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lgn="ctr">
            <a:noFill/>
            <a:miter lim="800000"/>
            <a:headEnd/>
            <a:tailEnd/>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58"/>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p:cNvPicPr>
            <a:picLocks noGrp="1" noChangeAspect="1" noChangeArrowheads="1"/>
          </p:cNvPicPr>
          <p:nvPr>
            <p:ph type="body" idx="4294967295"/>
          </p:nvPr>
        </p:nvPicPr>
        <p:blipFill>
          <a:blip r:embed="rId2"/>
          <a:srcRect/>
          <a:stretch>
            <a:fillRect/>
          </a:stretch>
        </p:blipFill>
        <p:spPr bwMode="auto">
          <a:xfrm>
            <a:off x="0" y="0"/>
            <a:ext cx="9144000" cy="6858000"/>
          </a:xfrm>
          <a:prstGeom prst="rect">
            <a:avLst/>
          </a:prstGeom>
          <a:noFill/>
          <a:ln>
            <a:miter lim="800000"/>
            <a:headEnd/>
            <a:tailEnd/>
          </a:ln>
        </p:spPr>
      </p:pic>
    </p:spTree>
  </p:cSld>
  <p:clrMapOvr>
    <a:masterClrMapping/>
  </p:clrMapOvr>
  <p:transition spd="med">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endParaRPr lang="pt-BR" smtClean="0"/>
          </a:p>
        </p:txBody>
      </p:sp>
      <p:sp>
        <p:nvSpPr>
          <p:cNvPr id="11267" name="Rectangle 3"/>
          <p:cNvSpPr>
            <a:spLocks noGrp="1" noChangeArrowheads="1"/>
          </p:cNvSpPr>
          <p:nvPr>
            <p:ph type="body" idx="4294967295"/>
          </p:nvPr>
        </p:nvSpPr>
        <p:spPr bwMode="auto">
          <a:xfrm>
            <a:off x="457200" y="1600200"/>
            <a:ext cx="8229600" cy="4525963"/>
          </a:xfrm>
          <a:prstGeom prst="rect">
            <a:avLst/>
          </a:prstGeom>
          <a:noFill/>
          <a:ln>
            <a:miter lim="800000"/>
            <a:headEnd/>
            <a:tailEnd/>
          </a:ln>
        </p:spPr>
        <p:txBody>
          <a:bodyPr/>
          <a:lstStyle/>
          <a:p>
            <a:endParaRPr lang="pt-BR" smtClean="0"/>
          </a:p>
        </p:txBody>
      </p:sp>
      <p:sp>
        <p:nvSpPr>
          <p:cNvPr id="11268" name="Retângulo 3"/>
          <p:cNvSpPr>
            <a:spLocks noChangeArrowheads="1"/>
          </p:cNvSpPr>
          <p:nvPr/>
        </p:nvSpPr>
        <p:spPr bwMode="auto">
          <a:xfrm>
            <a:off x="0" y="0"/>
            <a:ext cx="9144000" cy="6858000"/>
          </a:xfrm>
          <a:prstGeom prst="rect">
            <a:avLst/>
          </a:prstGeom>
          <a:solidFill>
            <a:schemeClr val="accent1"/>
          </a:solidFill>
          <a:ln w="9525" algn="ctr">
            <a:solidFill>
              <a:schemeClr val="tx1"/>
            </a:solidFill>
            <a:round/>
            <a:headEnd/>
            <a:tailEnd/>
          </a:ln>
        </p:spPr>
        <p:txBody>
          <a:bodyPr/>
          <a:lstStyle/>
          <a:p>
            <a:endParaRPr lang="pt-BR"/>
          </a:p>
        </p:txBody>
      </p:sp>
      <p:sp>
        <p:nvSpPr>
          <p:cNvPr id="11269" name="Retângulo 3"/>
          <p:cNvSpPr>
            <a:spLocks noChangeArrowheads="1"/>
          </p:cNvSpPr>
          <p:nvPr/>
        </p:nvSpPr>
        <p:spPr bwMode="auto">
          <a:xfrm>
            <a:off x="0" y="0"/>
            <a:ext cx="9144000" cy="6858000"/>
          </a:xfrm>
          <a:prstGeom prst="rect">
            <a:avLst/>
          </a:prstGeom>
          <a:solidFill>
            <a:schemeClr val="accent1"/>
          </a:solidFill>
          <a:ln w="9525" algn="ctr">
            <a:solidFill>
              <a:schemeClr val="tx1"/>
            </a:solidFill>
            <a:round/>
            <a:headEnd/>
            <a:tailEnd/>
          </a:ln>
        </p:spPr>
        <p:txBody>
          <a:bodyPr/>
          <a:lstStyle/>
          <a:p>
            <a:endParaRPr lang="pt-BR"/>
          </a:p>
        </p:txBody>
      </p:sp>
      <p:sp>
        <p:nvSpPr>
          <p:cNvPr id="11270" name="Cubo 4"/>
          <p:cNvSpPr>
            <a:spLocks noChangeArrowheads="1"/>
          </p:cNvSpPr>
          <p:nvPr/>
        </p:nvSpPr>
        <p:spPr bwMode="auto">
          <a:xfrm>
            <a:off x="1258888" y="1268413"/>
            <a:ext cx="2143125" cy="2571750"/>
          </a:xfrm>
          <a:prstGeom prst="cube">
            <a:avLst>
              <a:gd name="adj" fmla="val 12125"/>
            </a:avLst>
          </a:prstGeom>
          <a:solidFill>
            <a:srgbClr val="FF99CC"/>
          </a:solidFill>
          <a:ln w="9525" algn="ctr">
            <a:solidFill>
              <a:schemeClr val="tx1"/>
            </a:solidFill>
            <a:round/>
            <a:headEnd/>
            <a:tailEnd/>
          </a:ln>
        </p:spPr>
        <p:txBody>
          <a:bodyPr/>
          <a:lstStyle/>
          <a:p>
            <a:pPr algn="ctr"/>
            <a:r>
              <a:rPr lang="pt-BR" b="1" u="sng"/>
              <a:t>DETRAN</a:t>
            </a:r>
          </a:p>
          <a:p>
            <a:r>
              <a:rPr lang="pt-BR"/>
              <a:t>     R   C </a:t>
            </a:r>
          </a:p>
          <a:p>
            <a:r>
              <a:rPr lang="pt-BR"/>
              <a:t> 100     95</a:t>
            </a:r>
          </a:p>
          <a:p>
            <a:r>
              <a:rPr lang="pt-BR"/>
              <a:t>              5</a:t>
            </a:r>
          </a:p>
          <a:p>
            <a:endParaRPr lang="pt-BR"/>
          </a:p>
          <a:p>
            <a:r>
              <a:rPr lang="pt-BR"/>
              <a:t> 100   100</a:t>
            </a:r>
          </a:p>
        </p:txBody>
      </p:sp>
      <p:sp>
        <p:nvSpPr>
          <p:cNvPr id="11271" name="Cubo 4"/>
          <p:cNvSpPr>
            <a:spLocks noChangeArrowheads="1"/>
          </p:cNvSpPr>
          <p:nvPr/>
        </p:nvSpPr>
        <p:spPr bwMode="auto">
          <a:xfrm>
            <a:off x="5508625" y="1196975"/>
            <a:ext cx="2143125" cy="2571750"/>
          </a:xfrm>
          <a:prstGeom prst="cube">
            <a:avLst>
              <a:gd name="adj" fmla="val 12125"/>
            </a:avLst>
          </a:prstGeom>
          <a:solidFill>
            <a:srgbClr val="FFCC00"/>
          </a:solidFill>
          <a:ln w="9525" algn="ctr">
            <a:solidFill>
              <a:schemeClr val="tx1"/>
            </a:solidFill>
            <a:round/>
            <a:headEnd/>
            <a:tailEnd/>
          </a:ln>
        </p:spPr>
        <p:txBody>
          <a:bodyPr/>
          <a:lstStyle/>
          <a:p>
            <a:pPr algn="ctr"/>
            <a:r>
              <a:rPr lang="pt-BR" b="1" u="sng"/>
              <a:t>SEG</a:t>
            </a:r>
          </a:p>
          <a:p>
            <a:r>
              <a:rPr lang="pt-BR"/>
              <a:t>     R   C </a:t>
            </a:r>
          </a:p>
          <a:p>
            <a:r>
              <a:rPr lang="pt-BR"/>
              <a:t>            35</a:t>
            </a:r>
          </a:p>
          <a:p>
            <a:r>
              <a:rPr lang="pt-BR"/>
              <a:t>              5</a:t>
            </a:r>
          </a:p>
          <a:p>
            <a:endParaRPr lang="pt-BR"/>
          </a:p>
          <a:p>
            <a:r>
              <a:rPr lang="pt-BR"/>
              <a:t>            40</a:t>
            </a:r>
          </a:p>
        </p:txBody>
      </p:sp>
      <p:sp>
        <p:nvSpPr>
          <p:cNvPr id="11272" name="Cubo 4"/>
          <p:cNvSpPr>
            <a:spLocks noChangeArrowheads="1"/>
          </p:cNvSpPr>
          <p:nvPr/>
        </p:nvSpPr>
        <p:spPr bwMode="auto">
          <a:xfrm>
            <a:off x="5435600" y="4005263"/>
            <a:ext cx="2143125" cy="2376487"/>
          </a:xfrm>
          <a:prstGeom prst="cube">
            <a:avLst>
              <a:gd name="adj" fmla="val 12125"/>
            </a:avLst>
          </a:prstGeom>
          <a:solidFill>
            <a:srgbClr val="FFCC99"/>
          </a:solidFill>
          <a:ln w="9525" algn="ctr">
            <a:solidFill>
              <a:schemeClr val="tx1"/>
            </a:solidFill>
            <a:round/>
            <a:headEnd/>
            <a:tailEnd/>
          </a:ln>
        </p:spPr>
        <p:txBody>
          <a:bodyPr/>
          <a:lstStyle/>
          <a:p>
            <a:r>
              <a:rPr lang="pt-BR" sz="1800" b="1" u="sng"/>
              <a:t>TESOURO DF.</a:t>
            </a:r>
          </a:p>
          <a:p>
            <a:r>
              <a:rPr lang="pt-BR"/>
              <a:t>     R   C </a:t>
            </a:r>
          </a:p>
          <a:p>
            <a:r>
              <a:rPr lang="pt-BR"/>
              <a:t>1000     </a:t>
            </a:r>
          </a:p>
          <a:p>
            <a:r>
              <a:rPr lang="pt-BR"/>
              <a:t>      5</a:t>
            </a:r>
          </a:p>
          <a:p>
            <a:endParaRPr lang="pt-BR"/>
          </a:p>
          <a:p>
            <a:r>
              <a:rPr lang="pt-BR"/>
              <a:t>1005     </a:t>
            </a:r>
          </a:p>
        </p:txBody>
      </p:sp>
      <p:sp>
        <p:nvSpPr>
          <p:cNvPr id="11273" name="Text Box 9"/>
          <p:cNvSpPr txBox="1">
            <a:spLocks noChangeArrowheads="1"/>
          </p:cNvSpPr>
          <p:nvPr/>
        </p:nvSpPr>
        <p:spPr bwMode="auto">
          <a:xfrm>
            <a:off x="1116013" y="4365625"/>
            <a:ext cx="3600450" cy="1741488"/>
          </a:xfrm>
          <a:prstGeom prst="rect">
            <a:avLst/>
          </a:prstGeom>
          <a:solidFill>
            <a:srgbClr val="CC99FF"/>
          </a:solidFill>
          <a:ln w="9525">
            <a:noFill/>
            <a:miter lim="800000"/>
            <a:headEnd/>
            <a:tailEnd/>
          </a:ln>
        </p:spPr>
        <p:txBody>
          <a:bodyPr>
            <a:spAutoFit/>
          </a:bodyPr>
          <a:lstStyle/>
          <a:p>
            <a:pPr eaLnBrk="1" hangingPunct="1">
              <a:spcBef>
                <a:spcPct val="50000"/>
              </a:spcBef>
            </a:pPr>
            <a:r>
              <a:rPr lang="pt-BR" sz="1800">
                <a:solidFill>
                  <a:schemeClr val="tx2"/>
                </a:solidFill>
              </a:rPr>
              <a:t>OBJETO:</a:t>
            </a:r>
          </a:p>
          <a:p>
            <a:pPr eaLnBrk="1" hangingPunct="1">
              <a:spcBef>
                <a:spcPct val="50000"/>
              </a:spcBef>
            </a:pPr>
            <a:r>
              <a:rPr lang="pt-BR" sz="1800">
                <a:solidFill>
                  <a:schemeClr val="tx2"/>
                </a:solidFill>
              </a:rPr>
              <a:t>Prestação de Serviços de Publicidade de Atos do DETRAN no DODF. </a:t>
            </a:r>
          </a:p>
          <a:p>
            <a:pPr eaLnBrk="1" hangingPunct="1">
              <a:spcBef>
                <a:spcPct val="50000"/>
              </a:spcBef>
            </a:pPr>
            <a:r>
              <a:rPr lang="pt-BR" sz="1800">
                <a:solidFill>
                  <a:schemeClr val="tx2"/>
                </a:solidFill>
              </a:rPr>
              <a:t>ND: 3.3.91.39 – Vl. R$ 5</a:t>
            </a:r>
          </a:p>
        </p:txBody>
      </p:sp>
      <p:cxnSp>
        <p:nvCxnSpPr>
          <p:cNvPr id="11274" name="Conector reto 6"/>
          <p:cNvCxnSpPr>
            <a:cxnSpLocks noChangeShapeType="1"/>
          </p:cNvCxnSpPr>
          <p:nvPr/>
        </p:nvCxnSpPr>
        <p:spPr bwMode="auto">
          <a:xfrm rot="5400000">
            <a:off x="1230312" y="2732088"/>
            <a:ext cx="1643063" cy="1588"/>
          </a:xfrm>
          <a:prstGeom prst="line">
            <a:avLst/>
          </a:prstGeom>
          <a:noFill/>
          <a:ln w="9525" algn="ctr">
            <a:solidFill>
              <a:schemeClr val="tx1"/>
            </a:solidFill>
            <a:round/>
            <a:headEnd/>
            <a:tailEnd/>
          </a:ln>
        </p:spPr>
      </p:cxnSp>
      <p:cxnSp>
        <p:nvCxnSpPr>
          <p:cNvPr id="11275" name="Conector reto 8"/>
          <p:cNvCxnSpPr>
            <a:cxnSpLocks noChangeShapeType="1"/>
          </p:cNvCxnSpPr>
          <p:nvPr/>
        </p:nvCxnSpPr>
        <p:spPr bwMode="auto">
          <a:xfrm>
            <a:off x="1403350" y="2270125"/>
            <a:ext cx="1214438" cy="1588"/>
          </a:xfrm>
          <a:prstGeom prst="line">
            <a:avLst/>
          </a:prstGeom>
          <a:noFill/>
          <a:ln w="9525" algn="ctr">
            <a:solidFill>
              <a:schemeClr val="tx1"/>
            </a:solidFill>
            <a:round/>
            <a:headEnd/>
            <a:tailEnd/>
          </a:ln>
        </p:spPr>
      </p:cxnSp>
      <p:cxnSp>
        <p:nvCxnSpPr>
          <p:cNvPr id="11276" name="Conector reto 12"/>
          <p:cNvCxnSpPr>
            <a:cxnSpLocks noChangeShapeType="1"/>
          </p:cNvCxnSpPr>
          <p:nvPr/>
        </p:nvCxnSpPr>
        <p:spPr bwMode="auto">
          <a:xfrm>
            <a:off x="1403350" y="3278188"/>
            <a:ext cx="1143000" cy="1587"/>
          </a:xfrm>
          <a:prstGeom prst="line">
            <a:avLst/>
          </a:prstGeom>
          <a:noFill/>
          <a:ln w="9525" algn="ctr">
            <a:solidFill>
              <a:schemeClr val="tx1"/>
            </a:solidFill>
            <a:round/>
            <a:headEnd/>
            <a:tailEnd/>
          </a:ln>
        </p:spPr>
      </p:cxnSp>
      <p:cxnSp>
        <p:nvCxnSpPr>
          <p:cNvPr id="11277" name="Conector reto 6"/>
          <p:cNvCxnSpPr>
            <a:cxnSpLocks noChangeShapeType="1"/>
          </p:cNvCxnSpPr>
          <p:nvPr/>
        </p:nvCxnSpPr>
        <p:spPr bwMode="auto">
          <a:xfrm rot="5400000">
            <a:off x="5480050" y="2732088"/>
            <a:ext cx="1643063" cy="1587"/>
          </a:xfrm>
          <a:prstGeom prst="line">
            <a:avLst/>
          </a:prstGeom>
          <a:noFill/>
          <a:ln w="9525" algn="ctr">
            <a:solidFill>
              <a:schemeClr val="tx1"/>
            </a:solidFill>
            <a:round/>
            <a:headEnd/>
            <a:tailEnd/>
          </a:ln>
        </p:spPr>
      </p:cxnSp>
      <p:cxnSp>
        <p:nvCxnSpPr>
          <p:cNvPr id="11278" name="Conector reto 8"/>
          <p:cNvCxnSpPr>
            <a:cxnSpLocks noChangeShapeType="1"/>
          </p:cNvCxnSpPr>
          <p:nvPr/>
        </p:nvCxnSpPr>
        <p:spPr bwMode="auto">
          <a:xfrm>
            <a:off x="5734050" y="2198688"/>
            <a:ext cx="1143000" cy="1587"/>
          </a:xfrm>
          <a:prstGeom prst="line">
            <a:avLst/>
          </a:prstGeom>
          <a:noFill/>
          <a:ln w="9525" algn="ctr">
            <a:solidFill>
              <a:schemeClr val="tx1"/>
            </a:solidFill>
            <a:round/>
            <a:headEnd/>
            <a:tailEnd/>
          </a:ln>
        </p:spPr>
      </p:cxnSp>
      <p:cxnSp>
        <p:nvCxnSpPr>
          <p:cNvPr id="11279" name="Conector reto 12"/>
          <p:cNvCxnSpPr>
            <a:cxnSpLocks noChangeShapeType="1"/>
          </p:cNvCxnSpPr>
          <p:nvPr/>
        </p:nvCxnSpPr>
        <p:spPr bwMode="auto">
          <a:xfrm>
            <a:off x="5734050" y="3206750"/>
            <a:ext cx="1143000" cy="1588"/>
          </a:xfrm>
          <a:prstGeom prst="line">
            <a:avLst/>
          </a:prstGeom>
          <a:noFill/>
          <a:ln w="9525" algn="ctr">
            <a:solidFill>
              <a:schemeClr val="tx1"/>
            </a:solidFill>
            <a:round/>
            <a:headEnd/>
            <a:tailEnd/>
          </a:ln>
        </p:spPr>
      </p:cxnSp>
      <p:cxnSp>
        <p:nvCxnSpPr>
          <p:cNvPr id="11280" name="Conector reto 6"/>
          <p:cNvCxnSpPr>
            <a:cxnSpLocks noChangeShapeType="1"/>
          </p:cNvCxnSpPr>
          <p:nvPr/>
        </p:nvCxnSpPr>
        <p:spPr bwMode="auto">
          <a:xfrm rot="5400000">
            <a:off x="5407025" y="5395913"/>
            <a:ext cx="1643063" cy="1587"/>
          </a:xfrm>
          <a:prstGeom prst="line">
            <a:avLst/>
          </a:prstGeom>
          <a:noFill/>
          <a:ln w="9525" algn="ctr">
            <a:solidFill>
              <a:schemeClr val="tx1"/>
            </a:solidFill>
            <a:round/>
            <a:headEnd/>
            <a:tailEnd/>
          </a:ln>
        </p:spPr>
      </p:cxnSp>
      <p:cxnSp>
        <p:nvCxnSpPr>
          <p:cNvPr id="11281" name="Conector reto 8"/>
          <p:cNvCxnSpPr>
            <a:cxnSpLocks noChangeShapeType="1"/>
          </p:cNvCxnSpPr>
          <p:nvPr/>
        </p:nvCxnSpPr>
        <p:spPr bwMode="auto">
          <a:xfrm>
            <a:off x="5651500" y="4897438"/>
            <a:ext cx="1152525" cy="0"/>
          </a:xfrm>
          <a:prstGeom prst="line">
            <a:avLst/>
          </a:prstGeom>
          <a:noFill/>
          <a:ln w="9525" algn="ctr">
            <a:solidFill>
              <a:schemeClr val="tx1"/>
            </a:solidFill>
            <a:round/>
            <a:headEnd/>
            <a:tailEnd/>
          </a:ln>
        </p:spPr>
      </p:cxnSp>
      <p:cxnSp>
        <p:nvCxnSpPr>
          <p:cNvPr id="11282" name="Conector reto 12"/>
          <p:cNvCxnSpPr>
            <a:cxnSpLocks noChangeShapeType="1"/>
          </p:cNvCxnSpPr>
          <p:nvPr/>
        </p:nvCxnSpPr>
        <p:spPr bwMode="auto">
          <a:xfrm>
            <a:off x="5651500" y="5943600"/>
            <a:ext cx="1143000" cy="1588"/>
          </a:xfrm>
          <a:prstGeom prst="line">
            <a:avLst/>
          </a:prstGeom>
          <a:noFill/>
          <a:ln w="9525" algn="ctr">
            <a:solidFill>
              <a:schemeClr val="tx1"/>
            </a:solidFill>
            <a:round/>
            <a:headEnd/>
            <a:tailEnd/>
          </a:ln>
        </p:spPr>
      </p:cxnSp>
      <p:sp>
        <p:nvSpPr>
          <p:cNvPr id="11283" name="Line 19"/>
          <p:cNvSpPr>
            <a:spLocks noChangeShapeType="1"/>
          </p:cNvSpPr>
          <p:nvPr/>
        </p:nvSpPr>
        <p:spPr bwMode="auto">
          <a:xfrm flipV="1">
            <a:off x="2700338" y="2781300"/>
            <a:ext cx="2663825" cy="3175"/>
          </a:xfrm>
          <a:prstGeom prst="line">
            <a:avLst/>
          </a:prstGeom>
          <a:noFill/>
          <a:ln w="123825" cmpd="tri">
            <a:solidFill>
              <a:schemeClr val="bg2"/>
            </a:solidFill>
            <a:round/>
            <a:headEnd/>
            <a:tailEnd type="triangle" w="med" len="med"/>
          </a:ln>
        </p:spPr>
        <p:txBody>
          <a:bodyPr/>
          <a:lstStyle/>
          <a:p>
            <a:endParaRPr lang="pt-BR"/>
          </a:p>
        </p:txBody>
      </p:sp>
      <p:sp>
        <p:nvSpPr>
          <p:cNvPr id="11284" name="Line 20"/>
          <p:cNvSpPr>
            <a:spLocks noChangeShapeType="1"/>
          </p:cNvSpPr>
          <p:nvPr/>
        </p:nvSpPr>
        <p:spPr bwMode="auto">
          <a:xfrm>
            <a:off x="2627313" y="2928938"/>
            <a:ext cx="2665412" cy="1871662"/>
          </a:xfrm>
          <a:prstGeom prst="line">
            <a:avLst/>
          </a:prstGeom>
          <a:noFill/>
          <a:ln w="123825" cmpd="tri">
            <a:solidFill>
              <a:schemeClr val="bg2"/>
            </a:solidFill>
            <a:round/>
            <a:headEnd/>
            <a:tailEnd type="triangle" w="med" len="med"/>
          </a:ln>
        </p:spPr>
        <p:txBody>
          <a:bodyPr/>
          <a:lstStyle/>
          <a:p>
            <a:endParaRPr lang="pt-BR"/>
          </a:p>
        </p:txBody>
      </p:sp>
      <p:sp>
        <p:nvSpPr>
          <p:cNvPr id="11285" name="Text Box 21"/>
          <p:cNvSpPr txBox="1">
            <a:spLocks noChangeArrowheads="1"/>
          </p:cNvSpPr>
          <p:nvPr/>
        </p:nvSpPr>
        <p:spPr bwMode="auto">
          <a:xfrm>
            <a:off x="611188" y="260350"/>
            <a:ext cx="7993062" cy="442913"/>
          </a:xfrm>
          <a:prstGeom prst="rect">
            <a:avLst/>
          </a:prstGeom>
          <a:noFill/>
          <a:ln w="9525" algn="ctr">
            <a:noFill/>
            <a:miter lim="800000"/>
            <a:headEnd/>
            <a:tailEnd/>
          </a:ln>
        </p:spPr>
        <p:txBody>
          <a:bodyPr>
            <a:spAutoFit/>
          </a:bodyPr>
          <a:lstStyle/>
          <a:p>
            <a:pPr>
              <a:spcBef>
                <a:spcPct val="50000"/>
              </a:spcBef>
            </a:pPr>
            <a:r>
              <a:rPr lang="pt-BR" b="1" u="sng">
                <a:solidFill>
                  <a:srgbClr val="A50021"/>
                </a:solidFill>
              </a:rPr>
              <a:t>ÓRGÃO CONTRATADO – ADMINISTRAÇÃO DIRETA</a:t>
            </a:r>
          </a:p>
        </p:txBody>
      </p:sp>
      <p:sp>
        <p:nvSpPr>
          <p:cNvPr id="11286" name="Text Box 22"/>
          <p:cNvSpPr txBox="1">
            <a:spLocks noChangeArrowheads="1"/>
          </p:cNvSpPr>
          <p:nvPr/>
        </p:nvSpPr>
        <p:spPr bwMode="auto">
          <a:xfrm>
            <a:off x="7667625" y="4076700"/>
            <a:ext cx="1476375" cy="788988"/>
          </a:xfrm>
          <a:prstGeom prst="rect">
            <a:avLst/>
          </a:prstGeom>
          <a:solidFill>
            <a:srgbClr val="99CC00"/>
          </a:solidFill>
          <a:ln w="9525" algn="ctr">
            <a:solidFill>
              <a:schemeClr val="tx1"/>
            </a:solidFill>
            <a:prstDash val="dash"/>
            <a:miter lim="800000"/>
            <a:headEnd/>
            <a:tailEnd/>
          </a:ln>
        </p:spPr>
        <p:txBody>
          <a:bodyPr>
            <a:spAutoFit/>
          </a:bodyPr>
          <a:lstStyle/>
          <a:p>
            <a:pPr>
              <a:spcBef>
                <a:spcPct val="50000"/>
              </a:spcBef>
            </a:pPr>
            <a:r>
              <a:rPr lang="pt-BR" sz="1800">
                <a:solidFill>
                  <a:schemeClr val="tx2"/>
                </a:solidFill>
              </a:rPr>
              <a:t>RECEITA:</a:t>
            </a:r>
          </a:p>
          <a:p>
            <a:pPr>
              <a:spcBef>
                <a:spcPct val="50000"/>
              </a:spcBef>
            </a:pPr>
            <a:r>
              <a:rPr lang="pt-BR" sz="1800">
                <a:solidFill>
                  <a:schemeClr val="tx2"/>
                </a:solidFill>
              </a:rPr>
              <a:t>7600.60.00</a:t>
            </a:r>
          </a:p>
        </p:txBody>
      </p:sp>
    </p:spTree>
  </p:cSld>
  <p:clrMapOvr>
    <a:masterClrMapping/>
  </p:clrMapOvr>
  <p:transition spd="med">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99FF"/>
        </a:solidFill>
        <a:effectLst/>
      </p:bgPr>
    </p:bg>
    <p:spTree>
      <p:nvGrpSpPr>
        <p:cNvPr id="1" name=""/>
        <p:cNvGrpSpPr/>
        <p:nvPr/>
      </p:nvGrpSpPr>
      <p:grpSpPr>
        <a:xfrm>
          <a:off x="0" y="0"/>
          <a:ext cx="0" cy="0"/>
          <a:chOff x="0" y="0"/>
          <a:chExt cx="0" cy="0"/>
        </a:xfrm>
      </p:grpSpPr>
      <p:sp>
        <p:nvSpPr>
          <p:cNvPr id="12290" name="Título 1"/>
          <p:cNvSpPr>
            <a:spLocks noGrp="1"/>
          </p:cNvSpPr>
          <p:nvPr>
            <p:ph type="ctrTitle"/>
          </p:nvPr>
        </p:nvSpPr>
        <p:spPr bwMode="auto">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pt-BR" smtClean="0"/>
          </a:p>
        </p:txBody>
      </p:sp>
      <p:sp>
        <p:nvSpPr>
          <p:cNvPr id="12291" name="Subtítulo 2"/>
          <p:cNvSpPr>
            <a:spLocks noGrp="1"/>
          </p:cNvSpPr>
          <p:nvPr>
            <p:ph type="subTitle" idx="1"/>
          </p:nvPr>
        </p:nvSpPr>
        <p:spPr bwMode="auto">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pt-BR" smtClean="0"/>
          </a:p>
        </p:txBody>
      </p:sp>
      <p:sp>
        <p:nvSpPr>
          <p:cNvPr id="12292" name="Retângulo 3"/>
          <p:cNvSpPr>
            <a:spLocks noChangeArrowheads="1"/>
          </p:cNvSpPr>
          <p:nvPr/>
        </p:nvSpPr>
        <p:spPr bwMode="auto">
          <a:xfrm>
            <a:off x="0" y="0"/>
            <a:ext cx="9144000" cy="6858000"/>
          </a:xfrm>
          <a:prstGeom prst="rect">
            <a:avLst/>
          </a:prstGeom>
          <a:solidFill>
            <a:schemeClr val="accent1"/>
          </a:solidFill>
          <a:ln w="9525" algn="ctr">
            <a:solidFill>
              <a:schemeClr val="tx1"/>
            </a:solidFill>
            <a:round/>
            <a:headEnd/>
            <a:tailEnd/>
          </a:ln>
        </p:spPr>
        <p:txBody>
          <a:bodyPr/>
          <a:lstStyle/>
          <a:p>
            <a:endParaRPr lang="pt-BR"/>
          </a:p>
        </p:txBody>
      </p:sp>
      <p:sp>
        <p:nvSpPr>
          <p:cNvPr id="12293" name="Cubo 4"/>
          <p:cNvSpPr>
            <a:spLocks noChangeArrowheads="1"/>
          </p:cNvSpPr>
          <p:nvPr/>
        </p:nvSpPr>
        <p:spPr bwMode="auto">
          <a:xfrm>
            <a:off x="1258888" y="1268413"/>
            <a:ext cx="2143125" cy="2571750"/>
          </a:xfrm>
          <a:prstGeom prst="cube">
            <a:avLst>
              <a:gd name="adj" fmla="val 12125"/>
            </a:avLst>
          </a:prstGeom>
          <a:solidFill>
            <a:srgbClr val="FF99CC"/>
          </a:solidFill>
          <a:ln w="9525" algn="ctr">
            <a:solidFill>
              <a:schemeClr val="tx1"/>
            </a:solidFill>
            <a:round/>
            <a:headEnd/>
            <a:tailEnd/>
          </a:ln>
        </p:spPr>
        <p:txBody>
          <a:bodyPr/>
          <a:lstStyle/>
          <a:p>
            <a:pPr algn="ctr"/>
            <a:r>
              <a:rPr lang="pt-BR" b="1" u="sng"/>
              <a:t>DETRAN</a:t>
            </a:r>
          </a:p>
          <a:p>
            <a:r>
              <a:rPr lang="pt-BR"/>
              <a:t>     R   C </a:t>
            </a:r>
          </a:p>
          <a:p>
            <a:r>
              <a:rPr lang="pt-BR"/>
              <a:t> 100     90</a:t>
            </a:r>
          </a:p>
          <a:p>
            <a:r>
              <a:rPr lang="pt-BR"/>
              <a:t>            10</a:t>
            </a:r>
          </a:p>
          <a:p>
            <a:endParaRPr lang="pt-BR"/>
          </a:p>
          <a:p>
            <a:r>
              <a:rPr lang="pt-BR"/>
              <a:t> 100   100</a:t>
            </a:r>
          </a:p>
        </p:txBody>
      </p:sp>
      <p:cxnSp>
        <p:nvCxnSpPr>
          <p:cNvPr id="12294" name="Conector reto 6"/>
          <p:cNvCxnSpPr>
            <a:cxnSpLocks noChangeShapeType="1"/>
          </p:cNvCxnSpPr>
          <p:nvPr/>
        </p:nvCxnSpPr>
        <p:spPr bwMode="auto">
          <a:xfrm rot="5400000">
            <a:off x="1230312" y="2732088"/>
            <a:ext cx="1643063" cy="1588"/>
          </a:xfrm>
          <a:prstGeom prst="line">
            <a:avLst/>
          </a:prstGeom>
          <a:noFill/>
          <a:ln w="9525" algn="ctr">
            <a:solidFill>
              <a:schemeClr val="tx1"/>
            </a:solidFill>
            <a:round/>
            <a:headEnd/>
            <a:tailEnd/>
          </a:ln>
        </p:spPr>
      </p:cxnSp>
      <p:cxnSp>
        <p:nvCxnSpPr>
          <p:cNvPr id="12295" name="Conector reto 8"/>
          <p:cNvCxnSpPr>
            <a:cxnSpLocks noChangeShapeType="1"/>
          </p:cNvCxnSpPr>
          <p:nvPr/>
        </p:nvCxnSpPr>
        <p:spPr bwMode="auto">
          <a:xfrm>
            <a:off x="1403350" y="2270125"/>
            <a:ext cx="1214438" cy="1588"/>
          </a:xfrm>
          <a:prstGeom prst="line">
            <a:avLst/>
          </a:prstGeom>
          <a:noFill/>
          <a:ln w="9525" algn="ctr">
            <a:solidFill>
              <a:schemeClr val="tx1"/>
            </a:solidFill>
            <a:round/>
            <a:headEnd/>
            <a:tailEnd/>
          </a:ln>
        </p:spPr>
      </p:cxnSp>
      <p:cxnSp>
        <p:nvCxnSpPr>
          <p:cNvPr id="12296" name="Conector reto 12"/>
          <p:cNvCxnSpPr>
            <a:cxnSpLocks noChangeShapeType="1"/>
          </p:cNvCxnSpPr>
          <p:nvPr/>
        </p:nvCxnSpPr>
        <p:spPr bwMode="auto">
          <a:xfrm>
            <a:off x="1403350" y="3278188"/>
            <a:ext cx="1143000" cy="1587"/>
          </a:xfrm>
          <a:prstGeom prst="line">
            <a:avLst/>
          </a:prstGeom>
          <a:noFill/>
          <a:ln w="9525" algn="ctr">
            <a:solidFill>
              <a:schemeClr val="tx1"/>
            </a:solidFill>
            <a:round/>
            <a:headEnd/>
            <a:tailEnd/>
          </a:ln>
        </p:spPr>
      </p:cxnSp>
      <p:sp>
        <p:nvSpPr>
          <p:cNvPr id="12297" name="Cubo 4"/>
          <p:cNvSpPr>
            <a:spLocks noChangeArrowheads="1"/>
          </p:cNvSpPr>
          <p:nvPr/>
        </p:nvSpPr>
        <p:spPr bwMode="auto">
          <a:xfrm>
            <a:off x="5508625" y="1196975"/>
            <a:ext cx="2016125" cy="2663825"/>
          </a:xfrm>
          <a:prstGeom prst="cube">
            <a:avLst>
              <a:gd name="adj" fmla="val 12125"/>
            </a:avLst>
          </a:prstGeom>
          <a:solidFill>
            <a:srgbClr val="FFCC00"/>
          </a:solidFill>
          <a:ln w="9525" algn="ctr">
            <a:solidFill>
              <a:schemeClr val="tx1"/>
            </a:solidFill>
            <a:round/>
            <a:headEnd/>
            <a:tailEnd/>
          </a:ln>
        </p:spPr>
        <p:txBody>
          <a:bodyPr/>
          <a:lstStyle/>
          <a:p>
            <a:pPr algn="ctr"/>
            <a:r>
              <a:rPr lang="pt-BR" b="1" u="sng"/>
              <a:t>FUNAP</a:t>
            </a:r>
          </a:p>
          <a:p>
            <a:r>
              <a:rPr lang="pt-BR"/>
              <a:t>     R   C </a:t>
            </a:r>
          </a:p>
          <a:p>
            <a:r>
              <a:rPr lang="pt-BR"/>
              <a:t>   80     82</a:t>
            </a:r>
          </a:p>
          <a:p>
            <a:r>
              <a:rPr lang="pt-BR"/>
              <a:t>   10       8</a:t>
            </a:r>
          </a:p>
          <a:p>
            <a:endParaRPr lang="pt-BR"/>
          </a:p>
          <a:p>
            <a:r>
              <a:rPr lang="pt-BR"/>
              <a:t>   90     90</a:t>
            </a:r>
          </a:p>
        </p:txBody>
      </p:sp>
      <p:cxnSp>
        <p:nvCxnSpPr>
          <p:cNvPr id="12298" name="Conector reto 6"/>
          <p:cNvCxnSpPr>
            <a:cxnSpLocks noChangeShapeType="1"/>
          </p:cNvCxnSpPr>
          <p:nvPr/>
        </p:nvCxnSpPr>
        <p:spPr bwMode="auto">
          <a:xfrm rot="5400000">
            <a:off x="5480050" y="2732088"/>
            <a:ext cx="1643063" cy="1587"/>
          </a:xfrm>
          <a:prstGeom prst="line">
            <a:avLst/>
          </a:prstGeom>
          <a:noFill/>
          <a:ln w="9525" algn="ctr">
            <a:solidFill>
              <a:schemeClr val="tx1"/>
            </a:solidFill>
            <a:round/>
            <a:headEnd/>
            <a:tailEnd/>
          </a:ln>
        </p:spPr>
      </p:cxnSp>
      <p:cxnSp>
        <p:nvCxnSpPr>
          <p:cNvPr id="12299" name="Conector reto 8"/>
          <p:cNvCxnSpPr>
            <a:cxnSpLocks noChangeShapeType="1"/>
          </p:cNvCxnSpPr>
          <p:nvPr/>
        </p:nvCxnSpPr>
        <p:spPr bwMode="auto">
          <a:xfrm>
            <a:off x="5734050" y="2151063"/>
            <a:ext cx="1143000" cy="1587"/>
          </a:xfrm>
          <a:prstGeom prst="line">
            <a:avLst/>
          </a:prstGeom>
          <a:noFill/>
          <a:ln w="9525" algn="ctr">
            <a:solidFill>
              <a:schemeClr val="tx1"/>
            </a:solidFill>
            <a:round/>
            <a:headEnd/>
            <a:tailEnd/>
          </a:ln>
        </p:spPr>
      </p:cxnSp>
      <p:cxnSp>
        <p:nvCxnSpPr>
          <p:cNvPr id="12300" name="Conector reto 12"/>
          <p:cNvCxnSpPr>
            <a:cxnSpLocks noChangeShapeType="1"/>
          </p:cNvCxnSpPr>
          <p:nvPr/>
        </p:nvCxnSpPr>
        <p:spPr bwMode="auto">
          <a:xfrm>
            <a:off x="5734050" y="3206750"/>
            <a:ext cx="1143000" cy="1588"/>
          </a:xfrm>
          <a:prstGeom prst="line">
            <a:avLst/>
          </a:prstGeom>
          <a:noFill/>
          <a:ln w="9525" algn="ctr">
            <a:solidFill>
              <a:schemeClr val="tx1"/>
            </a:solidFill>
            <a:round/>
            <a:headEnd/>
            <a:tailEnd/>
          </a:ln>
        </p:spPr>
      </p:cxnSp>
      <p:sp>
        <p:nvSpPr>
          <p:cNvPr id="12301" name="Text Box 17"/>
          <p:cNvSpPr txBox="1">
            <a:spLocks noChangeArrowheads="1"/>
          </p:cNvSpPr>
          <p:nvPr/>
        </p:nvSpPr>
        <p:spPr bwMode="auto">
          <a:xfrm>
            <a:off x="1116013" y="4365625"/>
            <a:ext cx="3600450" cy="1741488"/>
          </a:xfrm>
          <a:prstGeom prst="rect">
            <a:avLst/>
          </a:prstGeom>
          <a:solidFill>
            <a:srgbClr val="CC99FF"/>
          </a:solidFill>
          <a:ln w="9525">
            <a:noFill/>
            <a:miter lim="800000"/>
            <a:headEnd/>
            <a:tailEnd/>
          </a:ln>
        </p:spPr>
        <p:txBody>
          <a:bodyPr>
            <a:spAutoFit/>
          </a:bodyPr>
          <a:lstStyle/>
          <a:p>
            <a:pPr eaLnBrk="1" hangingPunct="1">
              <a:spcBef>
                <a:spcPct val="50000"/>
              </a:spcBef>
            </a:pPr>
            <a:r>
              <a:rPr lang="pt-BR" sz="1800">
                <a:solidFill>
                  <a:schemeClr val="tx2"/>
                </a:solidFill>
              </a:rPr>
              <a:t>OBJETO:</a:t>
            </a:r>
          </a:p>
          <a:p>
            <a:pPr eaLnBrk="1" hangingPunct="1">
              <a:spcBef>
                <a:spcPct val="50000"/>
              </a:spcBef>
            </a:pPr>
            <a:r>
              <a:rPr lang="pt-BR" sz="1800">
                <a:solidFill>
                  <a:schemeClr val="tx2"/>
                </a:solidFill>
              </a:rPr>
              <a:t>Prestação de Serviços Por Sentenciados do Sistema Prisional</a:t>
            </a:r>
          </a:p>
          <a:p>
            <a:pPr eaLnBrk="1" hangingPunct="1">
              <a:spcBef>
                <a:spcPct val="50000"/>
              </a:spcBef>
            </a:pPr>
            <a:r>
              <a:rPr lang="pt-BR" sz="1800">
                <a:solidFill>
                  <a:schemeClr val="tx2"/>
                </a:solidFill>
              </a:rPr>
              <a:t>ND: 3.3.91.39 – Vl. R$ 10</a:t>
            </a:r>
          </a:p>
        </p:txBody>
      </p:sp>
      <p:sp>
        <p:nvSpPr>
          <p:cNvPr id="12302" name="Line 18"/>
          <p:cNvSpPr>
            <a:spLocks noChangeShapeType="1"/>
          </p:cNvSpPr>
          <p:nvPr/>
        </p:nvSpPr>
        <p:spPr bwMode="auto">
          <a:xfrm flipV="1">
            <a:off x="2700338" y="2708275"/>
            <a:ext cx="2735262" cy="73025"/>
          </a:xfrm>
          <a:prstGeom prst="line">
            <a:avLst/>
          </a:prstGeom>
          <a:noFill/>
          <a:ln w="123825" cmpd="tri">
            <a:solidFill>
              <a:schemeClr val="bg2"/>
            </a:solidFill>
            <a:round/>
            <a:headEnd/>
            <a:tailEnd type="triangle" w="med" len="med"/>
          </a:ln>
        </p:spPr>
        <p:txBody>
          <a:bodyPr/>
          <a:lstStyle/>
          <a:p>
            <a:endParaRPr lang="pt-BR"/>
          </a:p>
        </p:txBody>
      </p:sp>
      <p:sp>
        <p:nvSpPr>
          <p:cNvPr id="12303" name="Text Box 20"/>
          <p:cNvSpPr txBox="1">
            <a:spLocks noChangeArrowheads="1"/>
          </p:cNvSpPr>
          <p:nvPr/>
        </p:nvSpPr>
        <p:spPr bwMode="auto">
          <a:xfrm>
            <a:off x="323850" y="260350"/>
            <a:ext cx="8064500" cy="442913"/>
          </a:xfrm>
          <a:prstGeom prst="rect">
            <a:avLst/>
          </a:prstGeom>
          <a:noFill/>
          <a:ln w="9525" algn="ctr">
            <a:noFill/>
            <a:miter lim="800000"/>
            <a:headEnd/>
            <a:tailEnd/>
          </a:ln>
        </p:spPr>
        <p:txBody>
          <a:bodyPr>
            <a:spAutoFit/>
          </a:bodyPr>
          <a:lstStyle/>
          <a:p>
            <a:pPr>
              <a:spcBef>
                <a:spcPct val="50000"/>
              </a:spcBef>
            </a:pPr>
            <a:r>
              <a:rPr lang="pt-BR" b="1" u="sng"/>
              <a:t>ÓRGÃO CONTRATADO – ADMINISTRAÇÃO INDIRETA</a:t>
            </a:r>
          </a:p>
        </p:txBody>
      </p:sp>
      <p:sp>
        <p:nvSpPr>
          <p:cNvPr id="12304" name="Text Box 21"/>
          <p:cNvSpPr txBox="1">
            <a:spLocks noChangeArrowheads="1"/>
          </p:cNvSpPr>
          <p:nvPr/>
        </p:nvSpPr>
        <p:spPr bwMode="auto">
          <a:xfrm>
            <a:off x="7667625" y="1341438"/>
            <a:ext cx="1476375" cy="788987"/>
          </a:xfrm>
          <a:prstGeom prst="rect">
            <a:avLst/>
          </a:prstGeom>
          <a:solidFill>
            <a:srgbClr val="99CC00"/>
          </a:solidFill>
          <a:ln w="9525" algn="ctr">
            <a:solidFill>
              <a:schemeClr val="tx1"/>
            </a:solidFill>
            <a:prstDash val="dash"/>
            <a:miter lim="800000"/>
            <a:headEnd/>
            <a:tailEnd/>
          </a:ln>
        </p:spPr>
        <p:txBody>
          <a:bodyPr>
            <a:spAutoFit/>
          </a:bodyPr>
          <a:lstStyle/>
          <a:p>
            <a:pPr>
              <a:spcBef>
                <a:spcPct val="50000"/>
              </a:spcBef>
            </a:pPr>
            <a:r>
              <a:rPr lang="pt-BR" sz="1800">
                <a:solidFill>
                  <a:schemeClr val="tx2"/>
                </a:solidFill>
              </a:rPr>
              <a:t>RECEITA:</a:t>
            </a:r>
          </a:p>
          <a:p>
            <a:pPr>
              <a:spcBef>
                <a:spcPct val="50000"/>
              </a:spcBef>
            </a:pPr>
            <a:r>
              <a:rPr lang="pt-BR" sz="1800">
                <a:solidFill>
                  <a:schemeClr val="tx2"/>
                </a:solidFill>
              </a:rPr>
              <a:t>7600.99.01</a:t>
            </a:r>
          </a:p>
        </p:txBody>
      </p:sp>
    </p:spTree>
  </p:cSld>
  <p:clrMapOvr>
    <a:masterClrMapping/>
  </p:clrMapOvr>
  <p:transition spd="med">
    <p:pull dir="ld"/>
  </p:transition>
  <p:timing>
    <p:tnLst>
      <p:par>
        <p:cTn id="1" dur="indefinite" restart="never" nodeType="tmRoot"/>
      </p:par>
    </p:tnLst>
  </p:timing>
</p:sld>
</file>

<file path=ppt/theme/theme1.xml><?xml version="1.0" encoding="utf-8"?>
<a:theme xmlns:a="http://schemas.openxmlformats.org/drawingml/2006/main" name="1_Echo">
  <a:themeElements>
    <a:clrScheme name="1_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fontScheme name="1_Echo">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3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300" b="0" i="0" u="none" strike="noStrike" cap="none" normalizeH="0" baseline="0" smtClean="0">
            <a:ln>
              <a:noFill/>
            </a:ln>
            <a:solidFill>
              <a:schemeClr val="tx1"/>
            </a:solidFill>
            <a:effectLst/>
            <a:latin typeface="Arial" charset="0"/>
          </a:defRPr>
        </a:defPPr>
      </a:lstStyle>
    </a:lnDef>
  </a:objectDefaults>
  <a:extraClrSchemeLst>
    <a:extraClrScheme>
      <a:clrScheme name="1_Echo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1_Echo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1_Echo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1_Echo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cho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cho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1_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1_Echo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1_Echo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1_Echo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ceano">
  <a:themeElements>
    <a:clrScheme name="Oceano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o">
      <a:majorFont>
        <a:latin typeface="Tahoma"/>
        <a:ea typeface=""/>
        <a:cs typeface=""/>
      </a:majorFont>
      <a:minorFont>
        <a:latin typeface="Tahoma"/>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ceano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o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o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o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o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o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o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o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27511</TotalTime>
  <Words>886</Words>
  <Application>Microsoft Office PowerPoint</Application>
  <PresentationFormat>Apresentação na tela (4:3)</PresentationFormat>
  <Paragraphs>213</Paragraphs>
  <Slides>55</Slides>
  <Notes>0</Notes>
  <HiddenSlides>0</HiddenSlides>
  <MMClips>0</MMClips>
  <ScaleCrop>false</ScaleCrop>
  <HeadingPairs>
    <vt:vector size="6" baseType="variant">
      <vt:variant>
        <vt:lpstr>Fontes usadas</vt:lpstr>
      </vt:variant>
      <vt:variant>
        <vt:i4>5</vt:i4>
      </vt:variant>
      <vt:variant>
        <vt:lpstr>Tema</vt:lpstr>
      </vt:variant>
      <vt:variant>
        <vt:i4>2</vt:i4>
      </vt:variant>
      <vt:variant>
        <vt:lpstr>Títulos de slides</vt:lpstr>
      </vt:variant>
      <vt:variant>
        <vt:i4>55</vt:i4>
      </vt:variant>
    </vt:vector>
  </HeadingPairs>
  <TitlesOfParts>
    <vt:vector size="62" baseType="lpstr">
      <vt:lpstr>Arial</vt:lpstr>
      <vt:lpstr>Wingdings</vt:lpstr>
      <vt:lpstr>Tahoma</vt:lpstr>
      <vt:lpstr>Calibri</vt:lpstr>
      <vt:lpstr>Times New Roman</vt:lpstr>
      <vt:lpstr>1_Echo</vt:lpstr>
      <vt:lpstr>Oceano</vt:lpstr>
      <vt:lpstr>PROPOSTA ORÇAMENTÁRIA DO GOVERNO DO DISTRITO FEDERAL</vt:lpstr>
      <vt:lpstr>Slide 2</vt:lpstr>
      <vt:lpstr>Slide 3</vt:lpstr>
      <vt:lpstr>DESPESA E RECEITA INTRA-ORÇAMENTÁRIAS</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COMO CONSULTAR A EXECUÇÃO DAS RECEITAS NO SIGGO E PROJETÁ-LAS PARA 2011</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 Estratégica</dc:title>
  <dc:creator>Arthur Wittenberg</dc:creator>
  <cp:lastModifiedBy>raimundo.silva</cp:lastModifiedBy>
  <cp:revision>469</cp:revision>
  <dcterms:created xsi:type="dcterms:W3CDTF">2005-07-21T18:42:37Z</dcterms:created>
  <dcterms:modified xsi:type="dcterms:W3CDTF">2010-06-08T22:00:48Z</dcterms:modified>
</cp:coreProperties>
</file>